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80" r:id="rId16"/>
    <p:sldId id="279" r:id="rId17"/>
    <p:sldId id="281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15" r:id="rId41"/>
    <p:sldId id="316" r:id="rId42"/>
    <p:sldId id="323" r:id="rId43"/>
    <p:sldId id="306" r:id="rId44"/>
    <p:sldId id="307" r:id="rId45"/>
    <p:sldId id="312" r:id="rId46"/>
    <p:sldId id="320" r:id="rId47"/>
    <p:sldId id="321" r:id="rId48"/>
    <p:sldId id="322" r:id="rId49"/>
    <p:sldId id="308" r:id="rId50"/>
    <p:sldId id="309" r:id="rId51"/>
    <p:sldId id="310" r:id="rId52"/>
    <p:sldId id="311" r:id="rId53"/>
    <p:sldId id="313" r:id="rId54"/>
    <p:sldId id="314" r:id="rId55"/>
    <p:sldId id="317" r:id="rId56"/>
    <p:sldId id="318" r:id="rId57"/>
    <p:sldId id="324" r:id="rId58"/>
    <p:sldId id="319" r:id="rId59"/>
    <p:sldId id="325" r:id="rId60"/>
    <p:sldId id="326" r:id="rId61"/>
    <p:sldId id="327" r:id="rId62"/>
    <p:sldId id="328" r:id="rId63"/>
    <p:sldId id="329" r:id="rId64"/>
    <p:sldId id="330" r:id="rId65"/>
    <p:sldId id="331" r:id="rId66"/>
    <p:sldId id="332" r:id="rId67"/>
    <p:sldId id="333" r:id="rId68"/>
    <p:sldId id="334" r:id="rId69"/>
    <p:sldId id="264" r:id="rId70"/>
    <p:sldId id="335" r:id="rId71"/>
    <p:sldId id="336" r:id="rId72"/>
    <p:sldId id="258" r:id="rId7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ZfB/tDh/+ni9FzcdAx82w==" hashData="W49FwhZFNmrR+8UHF6knJR7ZF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65" y="-77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20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31/03/2025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240000">
            <a:off x="3600000" y="5688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1260000">
            <a:off x="1728000" y="25200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90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6424" y="5004197"/>
            <a:ext cx="1061048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42968" y="288000"/>
            <a:ext cx="35106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Se 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promène dans  les  prés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pic>
        <p:nvPicPr>
          <p:cNvPr id="5122" name="Picture 2" descr="Trois daims biche sur un pré à la recherche attentive | Photo Premi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66195" y="4428133"/>
            <a:ext cx="2395405" cy="1595661"/>
          </a:xfrm>
          <a:prstGeom prst="rect">
            <a:avLst/>
          </a:prstGeom>
          <a:noFill/>
        </p:spPr>
      </p:pic>
      <p:pic>
        <p:nvPicPr>
          <p:cNvPr id="10" name="background-light-hip-hop-music-dramatic-version-little-alicia-155710.wav">
            <a:hlinkClick r:id="" action="ppaction://media"/>
          </p:cNvPr>
          <p:cNvPicPr>
            <a:picLocks noRot="1" noChangeAspect="1"/>
          </p:cNvPicPr>
          <p:nvPr>
            <a:wavAudioFile r:embed="rId1" name="background-light-hip-hop-music-dramatic-version-little-alicia-155710.wav"/>
          </p:nvPr>
        </p:nvPicPr>
        <p:blipFill>
          <a:blip r:embed="rId6" cstate="print"/>
          <a:stretch>
            <a:fillRect/>
          </a:stretch>
        </p:blipFill>
        <p:spPr>
          <a:xfrm>
            <a:off x="5994896" y="421210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8667371_2063108084036537_2051061178846191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457309_2388037158210293_1163091416755633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51728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251731_10162900995202668_7390088387555085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580000" y="6048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147024" y="2411909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2427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10520" y="3888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12700">
                <a:solidFill>
                  <a:srgbClr val="C00000"/>
                </a:solidFill>
              </a:ln>
              <a:solidFill>
                <a:schemeClr val="bg1">
                  <a:lumMod val="95000"/>
                </a:scheme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034456" y="716443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30.03.2025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5796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440000">
            <a:off x="432000" y="468000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296" y="6084317"/>
            <a:ext cx="1080000" cy="108000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5724000" y="251669"/>
            <a:ext cx="4192877" cy="1230335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Little  </a:t>
            </a:r>
            <a:r>
              <a:rPr lang="fr-FR" sz="3600" b="1" dirty="0" err="1" smtClean="0">
                <a:ln w="1270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alicia</a:t>
            </a:r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err="1" smtClean="0">
                <a:ln w="1270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White_Records</a:t>
            </a:r>
            <a:endParaRPr lang="fr-FR" sz="4000" b="1" dirty="0" smtClean="0">
              <a:ln w="12700">
                <a:solidFill>
                  <a:srgbClr val="C000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pic>
        <p:nvPicPr>
          <p:cNvPr id="15" name="Image 14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79072" y="3276005"/>
            <a:ext cx="1980000" cy="198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26</Words>
  <Application>Microsoft Office PowerPoint</Application>
  <PresentationFormat>Personnalisé</PresentationFormat>
  <Paragraphs>11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129</cp:revision>
  <dcterms:created xsi:type="dcterms:W3CDTF">2020-05-12T17:47:43Z</dcterms:created>
  <dcterms:modified xsi:type="dcterms:W3CDTF">2025-03-31T16:15:47Z</dcterms:modified>
</cp:coreProperties>
</file>