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267" r:id="rId3"/>
    <p:sldId id="264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2" r:id="rId38"/>
    <p:sldId id="301" r:id="rId39"/>
    <p:sldId id="303" r:id="rId40"/>
    <p:sldId id="304" r:id="rId41"/>
    <p:sldId id="305" r:id="rId42"/>
    <p:sldId id="306" r:id="rId43"/>
    <p:sldId id="307" r:id="rId44"/>
    <p:sldId id="308" r:id="rId45"/>
    <p:sldId id="309" r:id="rId46"/>
    <p:sldId id="310" r:id="rId47"/>
    <p:sldId id="311" r:id="rId48"/>
    <p:sldId id="312" r:id="rId49"/>
    <p:sldId id="313" r:id="rId50"/>
    <p:sldId id="314" r:id="rId51"/>
    <p:sldId id="315" r:id="rId52"/>
    <p:sldId id="258" r:id="rId53"/>
  </p:sldIdLst>
  <p:sldSz cx="102616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w3oB7pCVyCuHkW06M55VA==" hashData="OWJ94O5+QogQrY/hXCUj1POLRk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565" y="-77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7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C474-BBDE-41CB-9F9A-F724DE86974C}" type="datetimeFigureOut">
              <a:rPr lang="fr-FR" smtClean="0"/>
              <a:pPr/>
              <a:t>30/03/2025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4588" y="685800"/>
            <a:ext cx="4568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98483A-C903-4848-9572-DAAA62D7DE0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8483A-C903-4848-9572-DAAA62D7DE05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30/03/2025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30/03/2025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30/03/2025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30/03/2025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30/03/2025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30/03/2025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30/03/2025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gif"/><Relationship Id="rId5" Type="http://schemas.openxmlformats.org/officeDocument/2006/relationships/image" Target="../media/image56.png"/><Relationship Id="rId4" Type="http://schemas.openxmlformats.org/officeDocument/2006/relationships/image" Target="../media/image5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 rot="-1920000">
            <a:off x="1296000" y="4509470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89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548000"/>
            <a:ext cx="39066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</a:t>
            </a:r>
          </a:p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20000">
            <a:off x="810320" y="2952000"/>
            <a:ext cx="1061048" cy="1260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752000" y="288000"/>
            <a:ext cx="5401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le nourrisseur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de  ces oiseaux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6000" y="144000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pic>
        <p:nvPicPr>
          <p:cNvPr id="4100" name="Picture 4" descr="Mangeoires à oiseaux - CAROLINE MUNOZ"/>
          <p:cNvPicPr preferRelativeResize="0"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20000" y="4337893"/>
            <a:ext cx="2340000" cy="2250480"/>
          </a:xfrm>
          <a:prstGeom prst="rect">
            <a:avLst/>
          </a:prstGeom>
          <a:noFill/>
        </p:spPr>
      </p:pic>
      <p:pic>
        <p:nvPicPr>
          <p:cNvPr id="10" name="adeline-background-tango-dance-hip-hop-fun-music-for-video-150282.wav">
            <a:hlinkClick r:id="" action="ppaction://media"/>
          </p:cNvPr>
          <p:cNvPicPr>
            <a:picLocks noRot="1" noChangeAspect="1"/>
          </p:cNvPicPr>
          <p:nvPr>
            <a:wavAudioFile r:embed="rId1" name="adeline-background-tango-dance-hip-hop-fun-music-for-video-150282.wav"/>
          </p:nvPr>
        </p:nvPicPr>
        <p:blipFill>
          <a:blip r:embed="rId7" cstate="print"/>
          <a:stretch>
            <a:fillRect/>
          </a:stretch>
        </p:blipFill>
        <p:spPr>
          <a:xfrm>
            <a:off x="3906664" y="269994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8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8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780"/>
                            </p:stCondLst>
                            <p:childTnLst>
                              <p:par>
                                <p:cTn id="23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780"/>
                            </p:stCondLst>
                            <p:childTnLst>
                              <p:par>
                                <p:cTn id="28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78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0"/>
      <p:bldP spid="5" grpId="0"/>
      <p:bldP spid="9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 b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0" r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681598_2618141211716123_202772289290937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2000" y="0"/>
            <a:ext cx="7633919" cy="770413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120000">
            <a:off x="7020000" y="6588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562848" y="5724277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2426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16000" y="180000"/>
            <a:ext cx="7219056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Adeline  Hip  hop  music</a:t>
            </a:r>
          </a:p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White  Records</a:t>
            </a:r>
            <a:endParaRPr lang="fr-FR" sz="3600" b="1" dirty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-780000">
            <a:off x="3589794" y="2259967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530400" y="2195885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30.03.2025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22488" y="6084317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400000">
            <a:off x="226286" y="3180061"/>
            <a:ext cx="2703865" cy="1800000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2288" y="6156325"/>
            <a:ext cx="1080000" cy="1080000"/>
          </a:xfrm>
          <a:prstGeom prst="rect">
            <a:avLst/>
          </a:prstGeom>
        </p:spPr>
      </p:pic>
      <p:pic>
        <p:nvPicPr>
          <p:cNvPr id="13" name="Image 12" descr="100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57600" y="4140101"/>
            <a:ext cx="3204000" cy="180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1013</TotalTime>
  <Words>31</Words>
  <Application>Microsoft Office PowerPoint</Application>
  <PresentationFormat>Personnalisé</PresentationFormat>
  <Paragraphs>12</Paragraphs>
  <Slides>51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51</vt:i4>
      </vt:variant>
    </vt:vector>
  </HeadingPairs>
  <TitlesOfParts>
    <vt:vector size="53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151</cp:revision>
  <dcterms:created xsi:type="dcterms:W3CDTF">2020-05-12T17:47:43Z</dcterms:created>
  <dcterms:modified xsi:type="dcterms:W3CDTF">2025-03-30T17:19:14Z</dcterms:modified>
</cp:coreProperties>
</file>