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4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23" r:id="rId58"/>
    <p:sldId id="319" r:id="rId59"/>
    <p:sldId id="320" r:id="rId60"/>
    <p:sldId id="321" r:id="rId61"/>
    <p:sldId id="322" r:id="rId62"/>
    <p:sldId id="258" r:id="rId6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fW5Yu6Bbmo64hwWEOYsTw==" hashData="ULYCnpiuLYN7T1KIrwSHGljWH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30" y="-77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000" y="108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1080000">
            <a:off x="885687" y="2556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88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21040" y="179661"/>
            <a:ext cx="50405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La photographie est une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brève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complicité entre la prévoyance et le hasard</a:t>
            </a:r>
            <a:endParaRPr lang="fr-FR" sz="2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4336" y="5868293"/>
            <a:ext cx="1061048" cy="126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28000" y="3168000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et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les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fidèles copains zoziaux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pic>
        <p:nvPicPr>
          <p:cNvPr id="10" name="armageddon-317910.wav">
            <a:hlinkClick r:id="" action="ppaction://media"/>
          </p:cNvPr>
          <p:cNvPicPr>
            <a:picLocks noRot="1" noChangeAspect="1"/>
          </p:cNvPicPr>
          <p:nvPr>
            <a:wavAudioFile r:embed="rId1" name="armageddon-317910.wav"/>
          </p:nvPr>
        </p:nvPicPr>
        <p:blipFill>
          <a:blip r:embed="rId5" cstate="print"/>
          <a:stretch>
            <a:fillRect/>
          </a:stretch>
        </p:blipFill>
        <p:spPr>
          <a:xfrm>
            <a:off x="5490840" y="2915965"/>
            <a:ext cx="244475" cy="244475"/>
          </a:xfrm>
          <a:prstGeom prst="rect">
            <a:avLst/>
          </a:prstGeom>
        </p:spPr>
      </p:pic>
      <p:pic>
        <p:nvPicPr>
          <p:cNvPr id="60418" name="Picture 2" descr="Silent Skies: Billions of North American Birds Have Vanishe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94059" y="5796285"/>
            <a:ext cx="1967541" cy="14756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73983_2424036917943650_1672633634227638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1791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99273_1228568092608414_2598688178285452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13609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338356_2424037144610294_1891312853614942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27003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28327_2427218167625525_5506272013565277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7841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73635_2407002059647136_4480336321675599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0882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19908_2433078267039515_960478819649064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813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83069_2433078137039528_3849065883250484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06901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ccenteur mouch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78872" y="4572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282928" y="6660381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2425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30400" y="323677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Grand  Project</a:t>
            </a:r>
          </a:p>
          <a:p>
            <a:pPr algn="ctr"/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armageddon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8272" y="2699941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76000" y="637234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29.03.2025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4356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200000">
            <a:off x="28495" y="5496026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14576" y="4500141"/>
            <a:ext cx="1080000" cy="1080000"/>
          </a:xfrm>
          <a:prstGeom prst="rect">
            <a:avLst/>
          </a:prstGeom>
        </p:spPr>
      </p:pic>
      <p:pic>
        <p:nvPicPr>
          <p:cNvPr id="15" name="Image 14" descr="0a000005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79072" y="1115765"/>
            <a:ext cx="2293620" cy="184404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27</Words>
  <Application>Microsoft Office PowerPoint</Application>
  <PresentationFormat>Personnalisé</PresentationFormat>
  <Paragraphs>11</Paragraphs>
  <Slides>61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6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127</cp:revision>
  <dcterms:created xsi:type="dcterms:W3CDTF">2020-05-12T17:47:43Z</dcterms:created>
  <dcterms:modified xsi:type="dcterms:W3CDTF">2025-03-29T21:25:01Z</dcterms:modified>
</cp:coreProperties>
</file>