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8" r:id="rId7"/>
    <p:sldId id="321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7" r:id="rId16"/>
    <p:sldId id="276" r:id="rId17"/>
    <p:sldId id="278" r:id="rId18"/>
    <p:sldId id="279" r:id="rId19"/>
    <p:sldId id="280" r:id="rId20"/>
    <p:sldId id="281" r:id="rId21"/>
    <p:sldId id="284" r:id="rId22"/>
    <p:sldId id="286" r:id="rId23"/>
    <p:sldId id="287" r:id="rId24"/>
    <p:sldId id="267" r:id="rId25"/>
    <p:sldId id="282" r:id="rId26"/>
    <p:sldId id="283" r:id="rId27"/>
    <p:sldId id="285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300" r:id="rId40"/>
    <p:sldId id="301" r:id="rId41"/>
    <p:sldId id="302" r:id="rId42"/>
    <p:sldId id="303" r:id="rId43"/>
    <p:sldId id="299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258" r:id="rId61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k3IPcbS+VLvzZ4SETvb2g==" hashData="9zDo72XzvinqvsXMucEjGxSA+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432" y="-72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818432" y="1278582"/>
            <a:ext cx="60302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Guette  le retour  des cigognes  pour  le  printemps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87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12290" name="Picture 2" descr="Alsace - C'est aussi le Printemps des cigognes en Alsace ! 😁 http://bit.ly/ printemps-cigognes-munster | Faceboo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08000" y="4284000"/>
            <a:ext cx="2071443" cy="1440000"/>
          </a:xfrm>
          <a:prstGeom prst="rect">
            <a:avLst/>
          </a:prstGeom>
          <a:noFill/>
        </p:spPr>
      </p:pic>
      <p:pic>
        <p:nvPicPr>
          <p:cNvPr id="11" name="boundless-hope-269804.wav">
            <a:hlinkClick r:id="" action="ppaction://media"/>
          </p:cNvPr>
          <p:cNvPicPr>
            <a:picLocks noRot="1" noChangeAspect="1"/>
          </p:cNvPicPr>
          <p:nvPr>
            <a:wavAudioFile r:embed="rId1" name="boundless-hope-269804.wav"/>
          </p:nvPr>
        </p:nvPicPr>
        <p:blipFill>
          <a:blip r:embed="rId6" cstate="print"/>
          <a:stretch>
            <a:fillRect/>
          </a:stretch>
        </p:blipFill>
        <p:spPr>
          <a:xfrm>
            <a:off x="7579072" y="133203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784" y="-1"/>
            <a:ext cx="10476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784" y="-1"/>
            <a:ext cx="10476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5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784" y="-1"/>
            <a:ext cx="10476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935554_1319657882565435_26040818274537933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359" cy="6840538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40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0" y="0"/>
            <a:ext cx="10440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962064_1153327103460381_3453911866427248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7459" y="0"/>
            <a:ext cx="5486682" cy="6840538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06464" y="-1"/>
            <a:ext cx="6048672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1926_914698177411321_1875284775707883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6849445" cy="6840538"/>
          </a:xfrm>
          <a:prstGeom prst="rect">
            <a:avLst/>
          </a:prstGeom>
        </p:spPr>
      </p:pic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14376" y="0"/>
            <a:ext cx="756084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463684_2388797431467599_5510546419731335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8123139" cy="6840538"/>
          </a:xfrm>
          <a:prstGeom prst="rect">
            <a:avLst/>
          </a:prstGeom>
        </p:spPr>
      </p:pic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304" y="-1"/>
            <a:ext cx="8928992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551002_2388797698134239_8457044003679663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417068" cy="6840538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288" y="-1"/>
            <a:ext cx="9217024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789258_2388797828134226_5676322373734407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2248" y="-1"/>
            <a:ext cx="9865096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799578_2388797364800939_6363446289796522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240" y="0"/>
            <a:ext cx="10080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848394_2388797788134230_5329741682012302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10027352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849569_2388797481467594_3642535969966673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000" y="0"/>
            <a:ext cx="8203301" cy="6840538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296" y="-1"/>
            <a:ext cx="9001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870694_2388797614800914_3084722366955067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5" name="Image 4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10080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015560_2388797904800885_6537857037482910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240" y="-1"/>
            <a:ext cx="1008112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097134_10212487105929189_8403616453614101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80000"/>
            <a:ext cx="10260000" cy="6482636"/>
          </a:xfrm>
          <a:prstGeom prst="rect">
            <a:avLst/>
          </a:prstGeom>
        </p:spPr>
      </p:pic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784" y="-1"/>
            <a:ext cx="1047600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110696_2388797994800876_4837745152271775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8408161" cy="6840538"/>
          </a:xfrm>
          <a:prstGeom prst="rect">
            <a:avLst/>
          </a:prstGeom>
        </p:spPr>
      </p:pic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280" y="-1"/>
            <a:ext cx="9361040" cy="6912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9239431_1165417148511740_3237804715913034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04000"/>
            <a:ext cx="10260000" cy="5871445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4000" y="288000"/>
            <a:ext cx="10476000" cy="626469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340701_3842828415970781_5189861274522319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40000"/>
            <a:ext cx="10260000" cy="5731172"/>
          </a:xfrm>
          <a:prstGeom prst="rect">
            <a:avLst/>
          </a:prstGeom>
        </p:spPr>
      </p:pic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4000" y="360000"/>
            <a:ext cx="10476000" cy="612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97948_1170064338047021_5277123859809541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40000"/>
            <a:ext cx="10260000" cy="5771250"/>
          </a:xfrm>
          <a:prstGeom prst="rect">
            <a:avLst/>
          </a:prstGeom>
        </p:spPr>
      </p:pic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4000" y="360000"/>
            <a:ext cx="10476000" cy="612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49011_2407001979647144_4338104756939533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620287" cy="6840539"/>
          </a:xfrm>
          <a:prstGeom prst="rect">
            <a:avLst/>
          </a:prstGeom>
        </p:spPr>
      </p:pic>
      <p:pic>
        <p:nvPicPr>
          <p:cNvPr id="4" name="Image 3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0"/>
            <a:ext cx="626469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69497_1990462578038366_9108444415276290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6840538" cy="6840538"/>
          </a:xfrm>
          <a:prstGeom prst="rect">
            <a:avLst/>
          </a:prstGeom>
        </p:spPr>
      </p:pic>
      <p:pic>
        <p:nvPicPr>
          <p:cNvPr id="4" name="Image 3" descr="_eEHdxGrK15vf8BYyCmTEj48mRM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24000" y="0"/>
            <a:ext cx="7776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087973_3842828512637438_4579468344754301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9228868" cy="6840538"/>
          </a:xfrm>
          <a:prstGeom prst="rect">
            <a:avLst/>
          </a:prstGeom>
        </p:spPr>
      </p:pic>
      <p:pic>
        <p:nvPicPr>
          <p:cNvPr id="5" name="Image 4" descr="279925_39000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" y="0"/>
            <a:ext cx="9576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302412_3842828442637445_7813668544683511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423677" cy="6840538"/>
          </a:xfrm>
          <a:prstGeom prst="rect">
            <a:avLst/>
          </a:prstGeom>
        </p:spPr>
      </p:pic>
      <p:pic>
        <p:nvPicPr>
          <p:cNvPr id="4" name="Image 3" descr="279925_39000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387384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0475453_3842828445970778_1761830753467722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676149" cy="6840538"/>
          </a:xfrm>
          <a:prstGeom prst="rect">
            <a:avLst/>
          </a:prstGeom>
        </p:spPr>
      </p:pic>
      <p:pic>
        <p:nvPicPr>
          <p:cNvPr id="4" name="Image 3" descr="279925_39000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2528" y="0"/>
            <a:ext cx="4896544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07953_9195490500534920_358915166004233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5799" cy="6840538"/>
          </a:xfrm>
          <a:prstGeom prst="rect">
            <a:avLst/>
          </a:prstGeom>
        </p:spPr>
      </p:pic>
      <p:pic>
        <p:nvPicPr>
          <p:cNvPr id="3" name="Image 2" descr="1020305_398f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0000" cy="685792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821481_9195488367201800_9146679029702918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7490745" cy="6840538"/>
          </a:xfrm>
          <a:prstGeom prst="rect">
            <a:avLst/>
          </a:prstGeom>
        </p:spPr>
      </p:pic>
      <p:pic>
        <p:nvPicPr>
          <p:cNvPr id="3" name="Image 2" descr="1020305_398f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6000" y="0"/>
            <a:ext cx="8064896" cy="685792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05660_9195489910534979_2862275238969835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0"/>
            <a:ext cx="8871323" cy="6840538"/>
          </a:xfrm>
          <a:prstGeom prst="rect">
            <a:avLst/>
          </a:prstGeom>
        </p:spPr>
      </p:pic>
      <p:pic>
        <p:nvPicPr>
          <p:cNvPr id="3" name="Image 2" descr="1020305_398f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272" y="0"/>
            <a:ext cx="9505056" cy="685792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48356_9195490900534880_6500855332293789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5799" cy="6840538"/>
          </a:xfrm>
          <a:prstGeom prst="rect">
            <a:avLst/>
          </a:prstGeom>
        </p:spPr>
      </p:pic>
      <p:pic>
        <p:nvPicPr>
          <p:cNvPr id="3" name="Image 2" descr="1020305_398f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0000" cy="685792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36918_9195489623868341_3735731774366362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7553094" cy="6840538"/>
          </a:xfrm>
          <a:prstGeom prst="rect">
            <a:avLst/>
          </a:prstGeom>
        </p:spPr>
      </p:pic>
      <p:pic>
        <p:nvPicPr>
          <p:cNvPr id="3" name="Image 2" descr="1020305_398f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6344" y="0"/>
            <a:ext cx="8208912" cy="685792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120642_1352953852592361_2226302299756059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9266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10520" y="0"/>
            <a:ext cx="504056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171340_3914645995416268_2568449058384293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9168470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222442_3914645932082941_4180429222172803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756000"/>
            <a:ext cx="10260000" cy="5320371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5932"/>
            <a:ext cx="10261600" cy="590465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476007_995534196006591_7966437931547879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8550673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" y="0"/>
            <a:ext cx="952332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504907_995534432673234_4199944625638388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70837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757854_995534246006586_115688994189084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8710998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288" y="0"/>
            <a:ext cx="936104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810518_995534372673240_5523887252994757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10185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320" y="0"/>
            <a:ext cx="88569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829296_995534492673228_911554896006481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66861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4336" y="0"/>
            <a:ext cx="835292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085580_995534616006549_4136235924072647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230022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296" y="0"/>
            <a:ext cx="9001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09457_995534559339888_6698167638497084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7695605" cy="6840538"/>
          </a:xfrm>
          <a:prstGeom prst="rect">
            <a:avLst/>
          </a:prstGeom>
        </p:spPr>
      </p:pic>
      <p:pic>
        <p:nvPicPr>
          <p:cNvPr id="3" name="Image 2" descr="131090_c92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6344" y="0"/>
            <a:ext cx="799288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803881_995534326006578_1582427424167259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256743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4" y="0"/>
            <a:ext cx="882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319113_1235292331451165_821355401909993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04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445672_1235292434784488_8231206938240002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04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491226_1235292401451158_7839441471883897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04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546393_1235292464784485_8055815604992116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04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89648_1235292364784495_9066564505307515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04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861401_1235292361451162_6687694413075306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04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079105_1235292404784491_2981964716358635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0000" y="0"/>
            <a:ext cx="5580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46174_1235292438117821_4218612703078164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04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92037_1235292461451152_741843398804282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pic>
        <p:nvPicPr>
          <p:cNvPr id="4" name="Image 3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50040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a481082501_2415844572096218_4499859624010425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8577393" cy="6840538"/>
          </a:xfrm>
          <a:prstGeom prst="rect">
            <a:avLst/>
          </a:prstGeom>
        </p:spPr>
      </p:pic>
      <p:pic>
        <p:nvPicPr>
          <p:cNvPr id="3" name="Image 2" descr="picmix.com_34703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320" y="0"/>
            <a:ext cx="87849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b481713033_2415844668762875_6879611464749008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19092" cy="6840538"/>
          </a:xfrm>
          <a:prstGeom prst="rect">
            <a:avLst/>
          </a:prstGeom>
        </p:spPr>
      </p:pic>
      <p:pic>
        <p:nvPicPr>
          <p:cNvPr id="3" name="Image 2" descr="picmix.com_347034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320" y="0"/>
            <a:ext cx="8640000" cy="687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c481085695_2415844762096199_9042449002814615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8443789" cy="6840538"/>
          </a:xfrm>
          <a:prstGeom prst="rect">
            <a:avLst/>
          </a:prstGeom>
        </p:spPr>
      </p:pic>
      <p:pic>
        <p:nvPicPr>
          <p:cNvPr id="3" name="Image 2" descr="picmix.com_347034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319" y="0"/>
            <a:ext cx="8676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d482212050_2415844945429514_414840404477994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8417068" cy="6840538"/>
          </a:xfrm>
          <a:prstGeom prst="rect">
            <a:avLst/>
          </a:prstGeom>
        </p:spPr>
      </p:pic>
      <p:pic>
        <p:nvPicPr>
          <p:cNvPr id="3" name="Image 2" descr="picmix.com_34703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320" y="0"/>
            <a:ext cx="8676000" cy="675568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e481085695_2415844762096199_9042449002814615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8443789" cy="6840538"/>
          </a:xfrm>
          <a:prstGeom prst="rect">
            <a:avLst/>
          </a:prstGeom>
        </p:spPr>
      </p:pic>
      <p:pic>
        <p:nvPicPr>
          <p:cNvPr id="3" name="Image 2" descr="picmix.com_34703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320" y="0"/>
            <a:ext cx="871296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e481713033_2415844668762875_6879611464749008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19092" cy="6840538"/>
          </a:xfrm>
          <a:prstGeom prst="rect">
            <a:avLst/>
          </a:prstGeom>
        </p:spPr>
      </p:pic>
      <p:pic>
        <p:nvPicPr>
          <p:cNvPr id="3" name="Image 2" descr="picmix.com_34703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000" y="0"/>
            <a:ext cx="878497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f481674460_2415845108762831_4576105344159011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4581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06264" y="5076453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22288" y="2124125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2424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058792" y="251917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Grand  Project</a:t>
            </a:r>
          </a:p>
          <a:p>
            <a:pPr algn="ctr"/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Boundless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hope</a:t>
            </a:r>
            <a:endParaRPr lang="fr-FR" sz="3600" b="1" dirty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38312" y="683965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024000" y="1836093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29.03.2025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6464" y="5724525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83213" flipH="1">
            <a:off x="7192066" y="2130941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34456" y="2916213"/>
            <a:ext cx="1080000" cy="958937"/>
          </a:xfrm>
          <a:prstGeom prst="rect">
            <a:avLst/>
          </a:prstGeom>
        </p:spPr>
      </p:pic>
      <p:pic>
        <p:nvPicPr>
          <p:cNvPr id="15" name="Image 14" descr="0a000003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992" y="4644405"/>
            <a:ext cx="2734731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1165</TotalTime>
  <Words>30</Words>
  <Application>Microsoft Office PowerPoint</Application>
  <PresentationFormat>Personnalisé</PresentationFormat>
  <Paragraphs>10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59</vt:i4>
      </vt:variant>
    </vt:vector>
  </HeadingPairs>
  <TitlesOfParts>
    <vt:vector size="61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159</cp:revision>
  <dcterms:created xsi:type="dcterms:W3CDTF">2020-05-12T17:47:43Z</dcterms:created>
  <dcterms:modified xsi:type="dcterms:W3CDTF">2025-03-29T15:49:20Z</dcterms:modified>
</cp:coreProperties>
</file>