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4" r:id="rId4"/>
    <p:sldId id="265" r:id="rId5"/>
    <p:sldId id="266" r:id="rId6"/>
    <p:sldId id="267" r:id="rId7"/>
    <p:sldId id="268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26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258" r:id="rId52"/>
  </p:sldIdLst>
  <p:sldSz cx="10261600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1HQPx7eicTxlACPADDdKg==" hashData="UtbP61wLUIThvtaErt+4CHlNjF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267" y="-72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6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6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16000" y="1278582"/>
            <a:ext cx="58326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Contemple  </a:t>
            </a:r>
          </a:p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la vie  des cigognes  et  cigogneaux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6000" y="127858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8496000" y="149577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86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360947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242187"/>
            <a:ext cx="1061048" cy="1118760"/>
          </a:xfrm>
          <a:prstGeom prst="rect">
            <a:avLst/>
          </a:prstGeom>
        </p:spPr>
      </p:pic>
      <p:pic>
        <p:nvPicPr>
          <p:cNvPr id="51202" name="Picture 2" descr="A 2 mois à peine, les cigogneaux s'exercent au vol - Le blog de PJH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83128" y="4500000"/>
            <a:ext cx="2178472" cy="1221861"/>
          </a:xfrm>
          <a:prstGeom prst="rect">
            <a:avLst/>
          </a:prstGeom>
          <a:noFill/>
        </p:spPr>
      </p:pic>
      <p:pic>
        <p:nvPicPr>
          <p:cNvPr id="10" name="funny-running-129223.wav">
            <a:hlinkClick r:id="" action="ppaction://media"/>
          </p:cNvPr>
          <p:cNvPicPr>
            <a:picLocks noRot="1" noChangeAspect="1"/>
          </p:cNvPicPr>
          <p:nvPr>
            <a:wavAudioFile r:embed="rId1" name="funny-running-129223.wav"/>
          </p:nvPr>
        </p:nvPicPr>
        <p:blipFill>
          <a:blip r:embed="rId6" cstate="print"/>
          <a:stretch>
            <a:fillRect/>
          </a:stretch>
        </p:blipFill>
        <p:spPr>
          <a:xfrm>
            <a:off x="7003008" y="277219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28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28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28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7 juillet 2023 - tous les 3 cigogneaux se sont envolés accompagnés de leurs parent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10260000" cy="603175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 mars 2023 - le nid a été nouvellement aménagé par les deux cigogn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8087513" cy="684053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 mars 2023 - le nid est prêt, il ne faut pas perdre de temps... (accouplement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771341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5989812_2910818512367750_25811523971621847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4795883_10230505838375904_74106496769512890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0"/>
            <a:ext cx="570935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6000" r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2000"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778872" y="2160000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3175">
                  <a:solidFill>
                    <a:srgbClr val="FFFF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22288" y="2124125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2423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78272" y="5292000"/>
            <a:ext cx="4946170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Grand  Project</a:t>
            </a:r>
          </a:p>
          <a:p>
            <a:pPr algn="ctr"/>
            <a:r>
              <a:rPr lang="fr-FR" sz="3600" b="1" dirty="0" err="1" smtClean="0">
                <a:ln w="3175">
                  <a:solidFill>
                    <a:srgbClr val="FFFF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Funny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  running</a:t>
            </a:r>
            <a:endParaRPr lang="fr-FR" sz="3600" b="1" dirty="0">
              <a:ln w="3175">
                <a:solidFill>
                  <a:srgbClr val="FFFF00"/>
                </a:solidFill>
              </a:ln>
              <a:solidFill>
                <a:schemeClr val="bg1"/>
              </a:solidFill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250480" y="539949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Internet</a:t>
            </a:r>
            <a:endParaRPr lang="fr-FR" sz="4000" b="1" dirty="0" smtClean="0">
              <a:ln w="3175">
                <a:solidFill>
                  <a:srgbClr val="FFFF00"/>
                </a:solidFill>
              </a:ln>
              <a:solidFill>
                <a:schemeClr val="bg1"/>
              </a:solidFill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024000" y="1836093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28.03.2025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2001" y="1944000"/>
            <a:ext cx="177779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280000">
            <a:off x="-6010" y="3114384"/>
            <a:ext cx="2703865" cy="1598228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50880" y="3780309"/>
            <a:ext cx="1080000" cy="958937"/>
          </a:xfrm>
          <a:prstGeom prst="rect">
            <a:avLst/>
          </a:prstGeom>
        </p:spPr>
      </p:pic>
      <p:pic>
        <p:nvPicPr>
          <p:cNvPr id="15" name="Image 14" descr="0a000003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58992" y="4644405"/>
            <a:ext cx="2734731" cy="180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818</TotalTime>
  <Words>29</Words>
  <Application>Microsoft Office PowerPoint</Application>
  <PresentationFormat>Personnalisé</PresentationFormat>
  <Paragraphs>11</Paragraphs>
  <Slides>50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50</vt:i4>
      </vt:variant>
    </vt:vector>
  </HeadingPairs>
  <TitlesOfParts>
    <vt:vector size="52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127</cp:revision>
  <dcterms:created xsi:type="dcterms:W3CDTF">2020-05-12T17:47:43Z</dcterms:created>
  <dcterms:modified xsi:type="dcterms:W3CDTF">2025-03-29T13:04:23Z</dcterms:modified>
</cp:coreProperties>
</file>