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7" r:id="rId29"/>
    <p:sldId id="273" r:id="rId30"/>
    <p:sldId id="283" r:id="rId31"/>
    <p:sldId id="284" r:id="rId32"/>
    <p:sldId id="285" r:id="rId33"/>
    <p:sldId id="286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256" r:id="rId48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Jj9yyxoQ6fyxg905edtHA==" hashData="FxsA42PCTuk07YmCmakNTaIqEg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427" y="-67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2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2598D-1554-47F5-8C66-01ED58EDA67A}" type="datetimeFigureOut">
              <a:rPr lang="fr-FR" smtClean="0"/>
              <a:t>27/03/2025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CD8E4-DB66-49B3-BE02-31E370FD705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2598D-1554-47F5-8C66-01ED58EDA67A}" type="datetimeFigureOut">
              <a:rPr lang="fr-FR" smtClean="0"/>
              <a:t>27/03/2025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CD8E4-DB66-49B3-BE02-31E370FD705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2598D-1554-47F5-8C66-01ED58EDA67A}" type="datetimeFigureOut">
              <a:rPr lang="fr-FR" smtClean="0"/>
              <a:t>27/03/2025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CD8E4-DB66-49B3-BE02-31E370FD705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2598D-1554-47F5-8C66-01ED58EDA67A}" type="datetimeFigureOut">
              <a:rPr lang="fr-FR" smtClean="0"/>
              <a:t>27/03/2025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CD8E4-DB66-49B3-BE02-31E370FD705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2598D-1554-47F5-8C66-01ED58EDA67A}" type="datetimeFigureOut">
              <a:rPr lang="fr-FR" smtClean="0"/>
              <a:t>27/03/2025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CD8E4-DB66-49B3-BE02-31E370FD705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2598D-1554-47F5-8C66-01ED58EDA67A}" type="datetimeFigureOut">
              <a:rPr lang="fr-FR" smtClean="0"/>
              <a:t>27/03/2025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CD8E4-DB66-49B3-BE02-31E370FD705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2598D-1554-47F5-8C66-01ED58EDA67A}" type="datetimeFigureOut">
              <a:rPr lang="fr-FR" smtClean="0"/>
              <a:t>27/03/2025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CD8E4-DB66-49B3-BE02-31E370FD705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2598D-1554-47F5-8C66-01ED58EDA67A}" type="datetimeFigureOut">
              <a:rPr lang="fr-FR" smtClean="0"/>
              <a:t>27/03/2025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CD8E4-DB66-49B3-BE02-31E370FD705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2598D-1554-47F5-8C66-01ED58EDA67A}" type="datetimeFigureOut">
              <a:rPr lang="fr-FR" smtClean="0"/>
              <a:t>27/03/2025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CD8E4-DB66-49B3-BE02-31E370FD705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2598D-1554-47F5-8C66-01ED58EDA67A}" type="datetimeFigureOut">
              <a:rPr lang="fr-FR" smtClean="0"/>
              <a:t>27/03/2025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CD8E4-DB66-49B3-BE02-31E370FD705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2598D-1554-47F5-8C66-01ED58EDA67A}" type="datetimeFigureOut">
              <a:rPr lang="fr-FR" smtClean="0"/>
              <a:t>27/03/2025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CD8E4-DB66-49B3-BE02-31E370FD705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2" y="1789951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7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7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8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1" y="3705708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1" y="2441787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79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8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3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2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89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67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4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2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7" y="1345119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9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2" y="1289646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796" indent="0">
              <a:buNone/>
              <a:defRPr sz="2100" b="1"/>
            </a:lvl2pPr>
            <a:lvl3pPr marL="947584" indent="0">
              <a:buNone/>
              <a:defRPr sz="1800" b="1"/>
            </a:lvl3pPr>
            <a:lvl4pPr marL="1421330" indent="0">
              <a:buNone/>
              <a:defRPr sz="1700" b="1"/>
            </a:lvl4pPr>
            <a:lvl5pPr marL="1895124" indent="0">
              <a:buNone/>
              <a:defRPr sz="1700" b="1"/>
            </a:lvl5pPr>
            <a:lvl6pPr marL="2368894" indent="0">
              <a:buNone/>
              <a:defRPr sz="1700" b="1"/>
            </a:lvl6pPr>
            <a:lvl7pPr marL="2842678" indent="0">
              <a:buNone/>
              <a:defRPr sz="1700" b="1"/>
            </a:lvl7pPr>
            <a:lvl8pPr marL="3316442" indent="0">
              <a:buNone/>
              <a:defRPr sz="1700" b="1"/>
            </a:lvl8pPr>
            <a:lvl9pPr marL="3790221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2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30" y="1289646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796" indent="0">
              <a:buNone/>
              <a:defRPr sz="2100" b="1"/>
            </a:lvl2pPr>
            <a:lvl3pPr marL="947584" indent="0">
              <a:buNone/>
              <a:defRPr sz="1800" b="1"/>
            </a:lvl3pPr>
            <a:lvl4pPr marL="1421330" indent="0">
              <a:buNone/>
              <a:defRPr sz="1700" b="1"/>
            </a:lvl4pPr>
            <a:lvl5pPr marL="1895124" indent="0">
              <a:buNone/>
              <a:defRPr sz="1700" b="1"/>
            </a:lvl5pPr>
            <a:lvl6pPr marL="2368894" indent="0">
              <a:buNone/>
              <a:defRPr sz="1700" b="1"/>
            </a:lvl6pPr>
            <a:lvl7pPr marL="2842678" indent="0">
              <a:buNone/>
              <a:defRPr sz="1700" b="1"/>
            </a:lvl7pPr>
            <a:lvl8pPr marL="3316442" indent="0">
              <a:buNone/>
              <a:defRPr sz="1700" b="1"/>
            </a:lvl8pPr>
            <a:lvl9pPr marL="3790221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30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4" y="232739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3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796" indent="0">
              <a:buNone/>
              <a:defRPr sz="1300"/>
            </a:lvl2pPr>
            <a:lvl3pPr marL="947584" indent="0">
              <a:buNone/>
              <a:defRPr sz="1100"/>
            </a:lvl3pPr>
            <a:lvl4pPr marL="1421330" indent="0">
              <a:buNone/>
              <a:defRPr sz="1000"/>
            </a:lvl4pPr>
            <a:lvl5pPr marL="1895124" indent="0">
              <a:buNone/>
              <a:defRPr sz="1000"/>
            </a:lvl5pPr>
            <a:lvl6pPr marL="2368894" indent="0">
              <a:buNone/>
              <a:defRPr sz="1000"/>
            </a:lvl6pPr>
            <a:lvl7pPr marL="2842678" indent="0">
              <a:buNone/>
              <a:defRPr sz="1000"/>
            </a:lvl7pPr>
            <a:lvl8pPr marL="3316442" indent="0">
              <a:buNone/>
              <a:defRPr sz="1000"/>
            </a:lvl8pPr>
            <a:lvl9pPr marL="3790221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796" indent="0">
              <a:buNone/>
              <a:defRPr sz="2900"/>
            </a:lvl2pPr>
            <a:lvl3pPr marL="947584" indent="0">
              <a:buNone/>
              <a:defRPr sz="2500"/>
            </a:lvl3pPr>
            <a:lvl4pPr marL="1421330" indent="0">
              <a:buNone/>
              <a:defRPr sz="2100"/>
            </a:lvl4pPr>
            <a:lvl5pPr marL="1895124" indent="0">
              <a:buNone/>
              <a:defRPr sz="2100"/>
            </a:lvl5pPr>
            <a:lvl6pPr marL="2368894" indent="0">
              <a:buNone/>
              <a:defRPr sz="2100"/>
            </a:lvl6pPr>
            <a:lvl7pPr marL="2842678" indent="0">
              <a:buNone/>
              <a:defRPr sz="2100"/>
            </a:lvl7pPr>
            <a:lvl8pPr marL="3316442" indent="0">
              <a:buNone/>
              <a:defRPr sz="2100"/>
            </a:lvl8pPr>
            <a:lvl9pPr marL="3790221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796" indent="0">
              <a:buNone/>
              <a:defRPr sz="1300"/>
            </a:lvl2pPr>
            <a:lvl3pPr marL="947584" indent="0">
              <a:buNone/>
              <a:defRPr sz="1100"/>
            </a:lvl3pPr>
            <a:lvl4pPr marL="1421330" indent="0">
              <a:buNone/>
              <a:defRPr sz="1000"/>
            </a:lvl4pPr>
            <a:lvl5pPr marL="1895124" indent="0">
              <a:buNone/>
              <a:defRPr sz="1000"/>
            </a:lvl5pPr>
            <a:lvl6pPr marL="2368894" indent="0">
              <a:buNone/>
              <a:defRPr sz="1000"/>
            </a:lvl6pPr>
            <a:lvl7pPr marL="2842678" indent="0">
              <a:buNone/>
              <a:defRPr sz="1000"/>
            </a:lvl7pPr>
            <a:lvl8pPr marL="3316442" indent="0">
              <a:buNone/>
              <a:defRPr sz="1000"/>
            </a:lvl8pPr>
            <a:lvl9pPr marL="3790221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4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9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4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3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2" y="3702186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2" y="2441773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6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3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5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7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8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301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8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34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599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599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0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9" indent="0">
              <a:buNone/>
              <a:defRPr sz="2100" b="1"/>
            </a:lvl2pPr>
            <a:lvl3pPr marL="954337" indent="0">
              <a:buNone/>
              <a:defRPr sz="1800" b="1"/>
            </a:lvl3pPr>
            <a:lvl4pPr marL="1431506" indent="0">
              <a:buNone/>
              <a:defRPr sz="1700" b="1"/>
            </a:lvl4pPr>
            <a:lvl5pPr marL="1908675" indent="0">
              <a:buNone/>
              <a:defRPr sz="1700" b="1"/>
            </a:lvl5pPr>
            <a:lvl6pPr marL="2385843" indent="0">
              <a:buNone/>
              <a:defRPr sz="1700" b="1"/>
            </a:lvl6pPr>
            <a:lvl7pPr marL="2863012" indent="0">
              <a:buNone/>
              <a:defRPr sz="1700" b="1"/>
            </a:lvl7pPr>
            <a:lvl8pPr marL="3340181" indent="0">
              <a:buNone/>
              <a:defRPr sz="1700" b="1"/>
            </a:lvl8pPr>
            <a:lvl9pPr marL="381734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58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0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9" indent="0">
              <a:buNone/>
              <a:defRPr sz="2100" b="1"/>
            </a:lvl2pPr>
            <a:lvl3pPr marL="954337" indent="0">
              <a:buNone/>
              <a:defRPr sz="1800" b="1"/>
            </a:lvl3pPr>
            <a:lvl4pPr marL="1431506" indent="0">
              <a:buNone/>
              <a:defRPr sz="1700" b="1"/>
            </a:lvl4pPr>
            <a:lvl5pPr marL="1908675" indent="0">
              <a:buNone/>
              <a:defRPr sz="1700" b="1"/>
            </a:lvl5pPr>
            <a:lvl6pPr marL="2385843" indent="0">
              <a:buNone/>
              <a:defRPr sz="1700" b="1"/>
            </a:lvl6pPr>
            <a:lvl7pPr marL="2863012" indent="0">
              <a:buNone/>
              <a:defRPr sz="1700" b="1"/>
            </a:lvl7pPr>
            <a:lvl8pPr marL="3340181" indent="0">
              <a:buNone/>
              <a:defRPr sz="1700" b="1"/>
            </a:lvl8pPr>
            <a:lvl9pPr marL="381734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58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683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4" y="22949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683" y="1205551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69" indent="0">
              <a:buNone/>
              <a:defRPr sz="1300"/>
            </a:lvl2pPr>
            <a:lvl3pPr marL="954337" indent="0">
              <a:buNone/>
              <a:defRPr sz="1100"/>
            </a:lvl3pPr>
            <a:lvl4pPr marL="1431506" indent="0">
              <a:buNone/>
              <a:defRPr sz="1000"/>
            </a:lvl4pPr>
            <a:lvl5pPr marL="1908675" indent="0">
              <a:buNone/>
              <a:defRPr sz="1000"/>
            </a:lvl5pPr>
            <a:lvl6pPr marL="2385843" indent="0">
              <a:buNone/>
              <a:defRPr sz="1000"/>
            </a:lvl6pPr>
            <a:lvl7pPr marL="2863012" indent="0">
              <a:buNone/>
              <a:defRPr sz="1000"/>
            </a:lvl7pPr>
            <a:lvl8pPr marL="3340181" indent="0">
              <a:buNone/>
              <a:defRPr sz="1000"/>
            </a:lvl8pPr>
            <a:lvl9pPr marL="381734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17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69" indent="0">
              <a:buNone/>
              <a:defRPr sz="2900"/>
            </a:lvl2pPr>
            <a:lvl3pPr marL="954337" indent="0">
              <a:buNone/>
              <a:defRPr sz="2500"/>
            </a:lvl3pPr>
            <a:lvl4pPr marL="1431506" indent="0">
              <a:buNone/>
              <a:defRPr sz="2100"/>
            </a:lvl4pPr>
            <a:lvl5pPr marL="1908675" indent="0">
              <a:buNone/>
              <a:defRPr sz="2100"/>
            </a:lvl5pPr>
            <a:lvl6pPr marL="2385843" indent="0">
              <a:buNone/>
              <a:defRPr sz="2100"/>
            </a:lvl6pPr>
            <a:lvl7pPr marL="2863012" indent="0">
              <a:buNone/>
              <a:defRPr sz="2100"/>
            </a:lvl7pPr>
            <a:lvl8pPr marL="3340181" indent="0">
              <a:buNone/>
              <a:defRPr sz="2100"/>
            </a:lvl8pPr>
            <a:lvl9pPr marL="381734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7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69" indent="0">
              <a:buNone/>
              <a:defRPr sz="1300"/>
            </a:lvl2pPr>
            <a:lvl3pPr marL="954337" indent="0">
              <a:buNone/>
              <a:defRPr sz="1100"/>
            </a:lvl3pPr>
            <a:lvl4pPr marL="1431506" indent="0">
              <a:buNone/>
              <a:defRPr sz="1000"/>
            </a:lvl4pPr>
            <a:lvl5pPr marL="1908675" indent="0">
              <a:buNone/>
              <a:defRPr sz="1000"/>
            </a:lvl5pPr>
            <a:lvl6pPr marL="2385843" indent="0">
              <a:buNone/>
              <a:defRPr sz="1000"/>
            </a:lvl6pPr>
            <a:lvl7pPr marL="2863012" indent="0">
              <a:buNone/>
              <a:defRPr sz="1000"/>
            </a:lvl7pPr>
            <a:lvl8pPr marL="3340181" indent="0">
              <a:buNone/>
              <a:defRPr sz="1000"/>
            </a:lvl8pPr>
            <a:lvl9pPr marL="381734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02598D-1554-47F5-8C66-01ED58EDA67A}" type="datetimeFigureOut">
              <a:rPr lang="fr-FR" smtClean="0"/>
              <a:t>27/03/2025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3CD8E4-DB66-49B3-BE02-31E370FD7051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6"/>
            <a:ext cx="7776687" cy="960175"/>
          </a:xfrm>
          <a:prstGeom prst="rect">
            <a:avLst/>
          </a:prstGeom>
        </p:spPr>
        <p:txBody>
          <a:bodyPr vert="horz" lIns="94160" tIns="47074" rIns="94160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9"/>
            <a:ext cx="7776687" cy="3802019"/>
          </a:xfrm>
          <a:prstGeom prst="rect">
            <a:avLst/>
          </a:prstGeom>
        </p:spPr>
        <p:txBody>
          <a:bodyPr vert="horz" lIns="94160" tIns="47074" rIns="94160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0" tIns="47074" rIns="94160" bIns="47074" rtlCol="0" anchor="ctr"/>
          <a:lstStyle>
            <a:lvl1pPr algn="l" defTabSz="94758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0" tIns="47074" rIns="94160" bIns="47074" rtlCol="0" anchor="ctr"/>
          <a:lstStyle>
            <a:lvl1pPr algn="ctr" defTabSz="94758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0" tIns="47074" rIns="94160" bIns="47074" rtlCol="0" anchor="ctr"/>
          <a:lstStyle>
            <a:lvl1pPr algn="r" defTabSz="94758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47584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58" indent="-355358" algn="l" defTabSz="947584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76" indent="-296110" algn="l" defTabSz="947584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52" indent="-236910" algn="l" defTabSz="947584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23" indent="-236910" algn="l" defTabSz="947584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02" indent="-236910" algn="l" defTabSz="947584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59" indent="-236910" algn="l" defTabSz="94758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66" indent="-236910" algn="l" defTabSz="94758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39" indent="-236910" algn="l" defTabSz="94758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31" indent="-236910" algn="l" defTabSz="94758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796" algn="l" defTabSz="9475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84" algn="l" defTabSz="9475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30" algn="l" defTabSz="9475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24" algn="l" defTabSz="9475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894" algn="l" defTabSz="9475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678" algn="l" defTabSz="9475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42" algn="l" defTabSz="9475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21" algn="l" defTabSz="9475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0" y="231185"/>
            <a:ext cx="7776687" cy="960174"/>
          </a:xfrm>
          <a:prstGeom prst="rect">
            <a:avLst/>
          </a:prstGeom>
        </p:spPr>
        <p:txBody>
          <a:bodyPr vert="horz" lIns="95434" tIns="47717" rIns="95434" bIns="4771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0" y="1344599"/>
            <a:ext cx="7776687" cy="3802019"/>
          </a:xfrm>
          <a:prstGeom prst="rect">
            <a:avLst/>
          </a:prstGeom>
        </p:spPr>
        <p:txBody>
          <a:bodyPr vert="horz" lIns="95434" tIns="47717" rIns="95434" bIns="4771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l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ctr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6"/>
            <a:ext cx="2016178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r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plus/>
  </p:transition>
  <p:txStyles>
    <p:titleStyle>
      <a:lvl1pPr algn="ctr" defTabSz="954337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76" indent="-357876" algn="l" defTabSz="954337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99" indent="-298231" algn="l" defTabSz="954337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922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91" indent="-238585" algn="l" defTabSz="954337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59" indent="-238585" algn="l" defTabSz="954337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428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97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765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934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69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37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506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75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843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3012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81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349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9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32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9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51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6.gif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6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1368000" y="252000"/>
            <a:ext cx="3237325" cy="2520000"/>
          </a:xfrm>
          <a:prstGeom prst="rect">
            <a:avLst/>
          </a:prstGeom>
          <a:noFill/>
        </p:spPr>
        <p:txBody>
          <a:bodyPr wrap="none" lIns="80028" tIns="40014" rIns="80028" bIns="40014" rtlCol="0">
            <a:prstTxWarp prst="textArchUpPour">
              <a:avLst/>
            </a:prstTxWarp>
            <a:spAutoFit/>
          </a:bodyPr>
          <a:lstStyle/>
          <a:p>
            <a:pPr defTabSz="954337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7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769283" y="1980000"/>
            <a:ext cx="1871480" cy="1742803"/>
          </a:xfrm>
          <a:prstGeom prst="rect">
            <a:avLst/>
          </a:prstGeom>
          <a:noFill/>
        </p:spPr>
        <p:txBody>
          <a:bodyPr wrap="square" lIns="80028" tIns="40014" rIns="80028" bIns="40014" rtlCol="0">
            <a:spAutoFit/>
          </a:bodyPr>
          <a:lstStyle/>
          <a:p>
            <a:pPr algn="ctr" defTabSz="954337"/>
            <a:r>
              <a:rPr lang="fr-FR" sz="18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 </a:t>
            </a:r>
          </a:p>
          <a:p>
            <a:pPr algn="ctr" defTabSz="954337"/>
            <a:r>
              <a:rPr lang="fr-FR" sz="18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touristes  en Alsace </a:t>
            </a:r>
          </a:p>
          <a:p>
            <a:pPr algn="ctr" defTabSz="954337"/>
            <a:r>
              <a:rPr lang="fr-FR" sz="18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pour le  plaisir du  partage</a:t>
            </a:r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60000">
            <a:off x="444741" y="1764000"/>
            <a:ext cx="1667138" cy="148051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91990" y="3276000"/>
            <a:ext cx="784877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47602"/>
            <a:r>
              <a:rPr lang="fr-FR" sz="4400" b="1" dirty="0">
                <a:ln w="9525" cmpd="dbl">
                  <a:solidFill>
                    <a:prstClr val="white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des touristes</a:t>
            </a:r>
          </a:p>
          <a:p>
            <a:pPr defTabSz="947602"/>
            <a:r>
              <a:rPr lang="fr-FR" sz="4400" b="1" dirty="0">
                <a:ln w="9525" cmpd="dbl">
                  <a:solidFill>
                    <a:prstClr val="white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 en alsace</a:t>
            </a:r>
            <a:endParaRPr lang="fr-FR" sz="4400" b="1" dirty="0">
              <a:ln w="9525" cmpd="dbl">
                <a:solidFill>
                  <a:prstClr val="white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5328000" y="4860000"/>
            <a:ext cx="313399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47602"/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à  Saverne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464397" y="144000"/>
            <a:ext cx="2736301" cy="2262305"/>
          </a:xfrm>
          <a:prstGeom prst="rect">
            <a:avLst/>
          </a:prstGeom>
        </p:spPr>
        <p:txBody>
          <a:bodyPr wrap="square" lIns="106828" tIns="53413" rIns="106828" bIns="53413">
            <a:spAutoFit/>
          </a:bodyPr>
          <a:lstStyle/>
          <a:p>
            <a:pPr algn="ctr" defTabSz="764982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Une photographie est un secret sur un secret. Plus elle vous en dit, moins vous en savez</a:t>
            </a:r>
            <a:endParaRPr lang="fr-FR" sz="1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304157" y="1692000"/>
            <a:ext cx="53572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47602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2</a:t>
            </a:r>
            <a:endParaRPr lang="fr-FR" sz="1800" dirty="0">
              <a:solidFill>
                <a:prstClr val="black"/>
              </a:solidFill>
            </a:endParaRPr>
          </a:p>
        </p:txBody>
      </p:sp>
      <p:pic>
        <p:nvPicPr>
          <p:cNvPr id="10" name="whistle-bliss-pop-159649.wav">
            <a:hlinkClick r:id="" action="ppaction://media"/>
          </p:cNvPr>
          <p:cNvPicPr>
            <a:picLocks noRot="1" noChangeAspect="1"/>
          </p:cNvPicPr>
          <p:nvPr>
            <a:wavAudioFile r:embed="rId1" name="whistle-bliss-pop-159649.wav"/>
          </p:nvPr>
        </p:nvPicPr>
        <p:blipFill>
          <a:blip r:embed="rId5" cstate="print"/>
          <a:stretch>
            <a:fillRect/>
          </a:stretch>
        </p:blipFill>
        <p:spPr>
          <a:xfrm>
            <a:off x="4464397" y="2520479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000"/>
                            </p:stCondLst>
                            <p:childTnLst>
                              <p:par>
                                <p:cTn id="36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90000"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5" grpId="0"/>
      <p:bldP spid="8" grpId="0"/>
      <p:bldP spid="11" grpId="0"/>
      <p:bldP spid="15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F:\00-PPS à envoyer_1a   _L'instant\L'instant balade des touristes en alsace_12 Saverne\téléchargé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480000">
            <a:off x="791989" y="4788000"/>
            <a:ext cx="792000" cy="396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F:\00-PPS à envoyer_1a   _L'instant\L'instant balade des touristes en alsace_12 Saverne\téléchargé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60000">
            <a:off x="6916064" y="3895513"/>
            <a:ext cx="792000" cy="396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F:\00-PPS à envoyer_1a   _L'instant\L'instant balade des touristes en alsace_12 Saverne\téléchargé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480000">
            <a:off x="7584444" y="1349527"/>
            <a:ext cx="792000" cy="396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F:\00-PPS à envoyer_1a   _L'instant\L'instant balade des touristes en alsace_12 Saverne\téléchargé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480000">
            <a:off x="3407979" y="4157840"/>
            <a:ext cx="792000" cy="396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975599_2323033564727467_69098077046705435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030679_2301337386888895_63583587874550022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F:\00-PPS à envoyer_1a   _L'instant\L'instant balade des touristes en alsace_12 Saverne\téléchargé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180000">
            <a:off x="3696011" y="3581777"/>
            <a:ext cx="792000" cy="396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5110869_10232026912322928_3514658147820269957_n-Photoroo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8650005" cy="5761039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112334_10232026908482832_69746707204077181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4196" y="-1"/>
            <a:ext cx="3840693" cy="5761039"/>
          </a:xfrm>
          <a:prstGeom prst="rect">
            <a:avLst/>
          </a:prstGeom>
        </p:spPr>
      </p:pic>
      <p:pic>
        <p:nvPicPr>
          <p:cNvPr id="3" name="Picture 3" descr="F:\00-PPS à envoyer_1a   _L'instant\L'instant balade des touristes en alsace_12 Saverne\téléchargé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60000">
            <a:off x="5267259" y="2472646"/>
            <a:ext cx="360000" cy="180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F:\00-PPS à envoyer_1a   _L'instant\L'instant balade des touristes en alsace_12 Saverne\téléchargé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120000">
            <a:off x="7368420" y="3077721"/>
            <a:ext cx="792000" cy="396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F:\00-PPS à envoyer_1a   _L'instant\L'instant balade des touristes en alsace_12 Saverne\téléchargé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120000">
            <a:off x="3984044" y="2141617"/>
            <a:ext cx="792000" cy="396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5365644_2323760197988137_20436862666856393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0fcdb75fd625cb0ea8ccd2eddc6883a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44117" y="1224335"/>
            <a:ext cx="720080" cy="717222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541229_2323760914654732_67100676836061440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Picture 3" descr="F:\00-PPS à envoyer_1a   _L'instant\L'instant balade des touristes en alsace_12 Saverne\téléchargé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60000">
            <a:off x="4416401" y="4229217"/>
            <a:ext cx="864000" cy="432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543003_2323761057988051_16028957340291444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60048_1126920015534598_56704345494069646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3957" y="0"/>
            <a:ext cx="7681384" cy="5761038"/>
          </a:xfrm>
          <a:prstGeom prst="rect">
            <a:avLst/>
          </a:prstGeom>
        </p:spPr>
      </p:pic>
      <p:pic>
        <p:nvPicPr>
          <p:cNvPr id="4" name="Image 3" descr="pngtree-blank-green-road-sign-isolated-notice-photo-png-image_1437465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56285" y="3888631"/>
            <a:ext cx="1710273" cy="1872407"/>
          </a:xfrm>
          <a:prstGeom prst="rect">
            <a:avLst/>
          </a:prstGeom>
        </p:spPr>
      </p:pic>
      <p:pic>
        <p:nvPicPr>
          <p:cNvPr id="5" name="Image 4" descr="476671708_1026471969513747_8411638774421440767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44317" y="4392687"/>
            <a:ext cx="1152128" cy="451882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082065_1126920495534550_86959678932575233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217785_1126919315534668_20734349872634694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01586_1126919885534611_14826434060648072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13852_1126920198867913_84269812412365358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48435_1126920318867901_75521510917924197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49025_1126919508867982_48823440851879625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09297_1126918052201461_34673678641326515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26494_1126918588868074_91261683496457323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48355_1126918482201418_82106724490537826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03378_1126918145534785_36697141927479403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18621_1126920098867923_49050912831397600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35555_1126920272201239_7263801326812260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45115_1126919968867936_60041486052502926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829632_1126919338867999_17286478131937020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843279_1126919902201276_27268776885112803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62232_1126918225534777_2827104298495213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loître des Récollets468217785_1126919315534668_20734349872634694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4" name="Image 3" descr="pngtree-blank-green-road-sign-isolated-notice-photo-png-image_1437465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4000" y="2592000"/>
            <a:ext cx="460354" cy="504000"/>
          </a:xfrm>
          <a:prstGeom prst="rect">
            <a:avLst/>
          </a:prstGeom>
        </p:spPr>
      </p:pic>
      <p:pic>
        <p:nvPicPr>
          <p:cNvPr id="3" name="Image 2" descr="476671708_1026471969513747_8411638774421440767_n.jpg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96000" y="2700000"/>
            <a:ext cx="324000" cy="18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224000" y="216002"/>
            <a:ext cx="1928050" cy="674974"/>
          </a:xfrm>
          <a:prstGeom prst="rect">
            <a:avLst/>
          </a:prstGeom>
          <a:noFill/>
        </p:spPr>
        <p:txBody>
          <a:bodyPr wrap="none" lIns="104595" tIns="52283" rIns="104595" bIns="52283" rtlCol="0">
            <a:spAutoFit/>
          </a:bodyPr>
          <a:lstStyle/>
          <a:p>
            <a:pPr defTabSz="947566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215927" y="4932000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5" tIns="52283" rIns="104595" bIns="52283" rtlCol="0" anchor="ctr"/>
          <a:lstStyle/>
          <a:p>
            <a:pPr algn="ctr" defTabSz="947566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2422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428000" y="216224"/>
            <a:ext cx="4017438" cy="1244360"/>
          </a:xfrm>
          <a:prstGeom prst="rect">
            <a:avLst/>
          </a:prstGeom>
          <a:noFill/>
        </p:spPr>
        <p:txBody>
          <a:bodyPr wrap="square" lIns="104595" tIns="52283" rIns="104595" bIns="52283" rtlCol="0">
            <a:spAutoFit/>
          </a:bodyPr>
          <a:lstStyle/>
          <a:p>
            <a:pPr algn="ctr" defTabSz="947566"/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Whistle</a:t>
            </a:r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 </a:t>
            </a:r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Bliss</a:t>
            </a:r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</a:t>
            </a:r>
          </a:p>
          <a:p>
            <a:pPr algn="ctr" defTabSz="947566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Top-Flow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356002" y="2592488"/>
            <a:ext cx="1803144" cy="674974"/>
          </a:xfrm>
          <a:prstGeom prst="rect">
            <a:avLst/>
          </a:prstGeom>
          <a:noFill/>
        </p:spPr>
        <p:txBody>
          <a:bodyPr wrap="none" lIns="104595" tIns="52283" rIns="104595" bIns="52283" rtlCol="0">
            <a:spAutoFit/>
          </a:bodyPr>
          <a:lstStyle/>
          <a:p>
            <a:pPr defTabSz="947566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764000" y="5436000"/>
            <a:ext cx="980674" cy="305642"/>
          </a:xfrm>
          <a:prstGeom prst="rect">
            <a:avLst/>
          </a:prstGeom>
          <a:noFill/>
        </p:spPr>
        <p:txBody>
          <a:bodyPr wrap="none" lIns="104595" tIns="52283" rIns="104595" bIns="52283" rtlCol="0">
            <a:spAutoFit/>
          </a:bodyPr>
          <a:lstStyle/>
          <a:p>
            <a:pPr defTabSz="947566"/>
            <a:r>
              <a:rPr lang="fr-FR" sz="1300" b="1" dirty="0" smtClean="0">
                <a:solidFill>
                  <a:srgbClr val="FF0000"/>
                </a:solidFill>
              </a:rPr>
              <a:t>28.03.2025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76000" y="2340000"/>
            <a:ext cx="1440000" cy="716454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726532" y="3924000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872109" y="1080319"/>
            <a:ext cx="757842" cy="673006"/>
          </a:xfrm>
          <a:prstGeom prst="rect">
            <a:avLst/>
          </a:prstGeom>
        </p:spPr>
      </p:pic>
      <p:pic>
        <p:nvPicPr>
          <p:cNvPr id="41988" name="Picture 4" descr="Le siffleur..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56685" y="4464695"/>
            <a:ext cx="942571" cy="720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48</Words>
  <Application>Microsoft Office PowerPoint</Application>
  <PresentationFormat>Personnalisé</PresentationFormat>
  <Paragraphs>15</Paragraphs>
  <Slides>45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45</vt:i4>
      </vt:variant>
    </vt:vector>
  </HeadingPairs>
  <TitlesOfParts>
    <vt:vector size="48" baseType="lpstr">
      <vt:lpstr>Thème Office</vt:lpstr>
      <vt:lpstr>76_Thème Office</vt:lpstr>
      <vt:lpstr>67_Thème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9</cp:revision>
  <dcterms:created xsi:type="dcterms:W3CDTF">2025-03-27T20:23:43Z</dcterms:created>
  <dcterms:modified xsi:type="dcterms:W3CDTF">2025-03-27T21:35:40Z</dcterms:modified>
</cp:coreProperties>
</file>