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70" r:id="rId6"/>
    <p:sldId id="277" r:id="rId7"/>
    <p:sldId id="284" r:id="rId8"/>
    <p:sldId id="259" r:id="rId9"/>
    <p:sldId id="278" r:id="rId10"/>
    <p:sldId id="260" r:id="rId11"/>
    <p:sldId id="280" r:id="rId12"/>
    <p:sldId id="265" r:id="rId13"/>
    <p:sldId id="283" r:id="rId14"/>
    <p:sldId id="275" r:id="rId15"/>
    <p:sldId id="266" r:id="rId16"/>
    <p:sldId id="281" r:id="rId17"/>
    <p:sldId id="296" r:id="rId18"/>
    <p:sldId id="297" r:id="rId19"/>
    <p:sldId id="261" r:id="rId20"/>
    <p:sldId id="262" r:id="rId21"/>
    <p:sldId id="272" r:id="rId22"/>
    <p:sldId id="267" r:id="rId23"/>
    <p:sldId id="263" r:id="rId24"/>
    <p:sldId id="273" r:id="rId25"/>
    <p:sldId id="264" r:id="rId26"/>
    <p:sldId id="268" r:id="rId27"/>
    <p:sldId id="269" r:id="rId28"/>
    <p:sldId id="271" r:id="rId29"/>
    <p:sldId id="274" r:id="rId30"/>
    <p:sldId id="276" r:id="rId31"/>
    <p:sldId id="279" r:id="rId32"/>
    <p:sldId id="282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57" r:id="rId4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1ESngQfgoGxR9j7qyhZ7A==" hashData="9taTgc2Wb0IfcMUUJG8Bpe6BFg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6B159-904A-43CA-A4E1-5C0296033C79}" type="datetimeFigureOut">
              <a:rPr lang="fr-FR" smtClean="0"/>
              <a:t>27/03/2025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F570C-AFB9-49C5-A027-A43612848B6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0.gi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260001" y="72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6000" y="2304000"/>
            <a:ext cx="1871480" cy="1558137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0000">
            <a:off x="4909238" y="2678930"/>
            <a:ext cx="1667138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4000" y="4212001"/>
            <a:ext cx="5400599" cy="1446546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4400" b="1" dirty="0">
                <a:ln w="9525" cmpd="dbl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des touristes</a:t>
            </a:r>
          </a:p>
          <a:p>
            <a:pPr defTabSz="947584"/>
            <a:r>
              <a:rPr lang="fr-FR" sz="4400" b="1" dirty="0">
                <a:ln w="9525" cmpd="dbl">
                  <a:solidFill>
                    <a:srgbClr val="FF0000"/>
                  </a:solidFill>
                  <a:prstDash val="solid"/>
                  <a:miter lim="800000"/>
                </a:ln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 en alsace</a:t>
            </a:r>
            <a:endParaRPr lang="fr-FR" sz="4400" b="1" dirty="0">
              <a:ln w="9525" cmpd="dbl">
                <a:solidFill>
                  <a:srgbClr val="FF0000"/>
                </a:solidFill>
                <a:prstDash val="solid"/>
                <a:miter lim="800000"/>
              </a:ln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6084002" y="3960000"/>
            <a:ext cx="2478367" cy="1754322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À</a:t>
            </a:r>
          </a:p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Saverne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408000" y="504000"/>
            <a:ext cx="2016126" cy="2693188"/>
          </a:xfrm>
          <a:prstGeom prst="rect">
            <a:avLst/>
          </a:prstGeom>
        </p:spPr>
        <p:txBody>
          <a:bodyPr wrap="square" lIns="106826" tIns="53411" rIns="106826" bIns="53411">
            <a:spAutoFit/>
          </a:bodyPr>
          <a:lstStyle/>
          <a:p>
            <a:pPr algn="ctr" defTabSz="764968"/>
            <a:r>
              <a:rPr lang="fr-FR" sz="2800" b="1" dirty="0">
                <a:latin typeface="Chiller" pitchFamily="82" charset="0"/>
              </a:rPr>
              <a:t>Une photographie est un secret sur un secret. Plus elle vous en dit, moins vous en savez</a:t>
            </a:r>
            <a:endParaRPr lang="fr-FR" b="1" dirty="0">
              <a:latin typeface="Chiller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92389" y="3096000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1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0" name="joyful-whistle-186300.wav">
            <a:hlinkClick r:id="" action="ppaction://media"/>
          </p:cNvPr>
          <p:cNvPicPr>
            <a:picLocks noRot="1" noChangeAspect="1"/>
          </p:cNvPicPr>
          <p:nvPr>
            <a:wavAudioFile r:embed="rId1" name="joyful-whistle-186300.wav"/>
          </p:nvPr>
        </p:nvPicPr>
        <p:blipFill>
          <a:blip r:embed="rId5" cstate="print"/>
          <a:stretch>
            <a:fillRect/>
          </a:stretch>
        </p:blipFill>
        <p:spPr>
          <a:xfrm>
            <a:off x="3240261" y="288051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  <p:bldP spid="11" grpId="0"/>
      <p:bldP spid="1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704959_2301339060222061_84146808625766573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6" name="Image 5" descr="CPP1_1EE13930-EC93-4E83-8DF5-C9E5364EFBEF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96045" y="1944415"/>
            <a:ext cx="646966" cy="646966"/>
          </a:xfrm>
          <a:prstGeom prst="rect">
            <a:avLst/>
          </a:prstGeom>
        </p:spPr>
      </p:pic>
      <p:pic>
        <p:nvPicPr>
          <p:cNvPr id="5" name="Image 4" descr="savern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2000" y="2016000"/>
            <a:ext cx="612000" cy="18768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20002_2301338606888773_4284548934351025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17078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01190_2301355936887040_20761559780859664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3" name="Image 2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7973" y="2758585"/>
            <a:ext cx="999013" cy="576098"/>
          </a:xfrm>
          <a:prstGeom prst="rect">
            <a:avLst/>
          </a:prstGeom>
        </p:spPr>
      </p:pic>
      <p:pic>
        <p:nvPicPr>
          <p:cNvPr id="4" name="Image 3" descr="unnamed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000" y="2736000"/>
            <a:ext cx="537829" cy="31014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60502_2301357590220208_5351009982090900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000"/>
            <a:ext cx="8666612" cy="424867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08549_2301338820222085_1858090530097059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16342_2301356330220334_9167288609607794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868528_2301337693555531_87952247687114310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68955_2301358843553416_25901990738690323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60298_2301341550221812_5955087658638882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94822_2301357063553594_35837542210966330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44517" y="1872000"/>
            <a:ext cx="662698" cy="38215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89508_2301356763553624_1773242685248361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4" name="Image 3" descr="pngtree-blank-green-road-sign-isolated-notice-photo-png-image_143746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48573" y="3528000"/>
            <a:ext cx="1493460" cy="1635040"/>
          </a:xfrm>
          <a:prstGeom prst="rect">
            <a:avLst/>
          </a:prstGeom>
        </p:spPr>
      </p:pic>
      <p:pic>
        <p:nvPicPr>
          <p:cNvPr id="3" name="Image 2" descr="unnamed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64597" y="3960000"/>
            <a:ext cx="1044632" cy="43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71486_2324517674579056_407316192878767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Image 2" descr="unnam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0000">
            <a:off x="1296000" y="4464695"/>
            <a:ext cx="662698" cy="382156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58369_2301338316888802_4699516508635924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24000"/>
            <a:ext cx="8640000" cy="33243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âteau des Roh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  <p:pic>
        <p:nvPicPr>
          <p:cNvPr id="3" name="Picture 2" descr="Espace Roh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6045" y="3744615"/>
            <a:ext cx="816687" cy="68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hâteau des Roha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2000"/>
            <a:ext cx="8640000" cy="3450940"/>
          </a:xfrm>
          <a:prstGeom prst="rect">
            <a:avLst/>
          </a:prstGeom>
        </p:spPr>
      </p:pic>
      <p:pic>
        <p:nvPicPr>
          <p:cNvPr id="1026" name="Picture 2" descr="Espace Roh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88533" y="3672607"/>
            <a:ext cx="816687" cy="684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75278_2323034334727390_84936126095088948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34525_2323033311394159_67271032189276393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46097_10232026912602935_8725223067444011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26626" name="Picture 2" descr="Find &amp; Share on GIPHY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680000">
            <a:off x="2484000" y="2628000"/>
            <a:ext cx="2171354" cy="2171354"/>
          </a:xfrm>
          <a:prstGeom prst="rect">
            <a:avLst/>
          </a:prstGeom>
          <a:noFill/>
        </p:spPr>
      </p:pic>
      <p:pic>
        <p:nvPicPr>
          <p:cNvPr id="26627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2669" y="3096543"/>
            <a:ext cx="1396752" cy="6983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10869_10232026912322928_3514658147820269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23" y="0"/>
            <a:ext cx="8637340" cy="5761038"/>
          </a:xfrm>
          <a:prstGeom prst="rect">
            <a:avLst/>
          </a:prstGeom>
        </p:spPr>
      </p:pic>
      <p:pic>
        <p:nvPicPr>
          <p:cNvPr id="31746" name="Picture 2" descr="Transparent fleurs lotus GIF - Trouver sur GIFE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8000" y="1296000"/>
            <a:ext cx="946253" cy="900000"/>
          </a:xfrm>
          <a:prstGeom prst="rect">
            <a:avLst/>
          </a:prstGeom>
          <a:noFill/>
        </p:spPr>
      </p:pic>
      <p:pic>
        <p:nvPicPr>
          <p:cNvPr id="5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240000">
            <a:off x="1584000" y="2340000"/>
            <a:ext cx="936000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4974185_10232026909482857_4457559615524789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40000">
            <a:off x="2699534" y="3637019"/>
            <a:ext cx="936000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54263_2323760067988150_54709933641680975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pic>
        <p:nvPicPr>
          <p:cNvPr id="3" name="Picture 3" descr="F:\00-PPS à envoyer_1a   _L'instant\L'instant balade des touristes en alsace_12 Saverne\téléchargé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20000">
            <a:off x="4356000" y="5264762"/>
            <a:ext cx="720000" cy="360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056672_2323033171394173_2584014765228963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24901_2301338943555406_4788564382911557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72000"/>
            <a:ext cx="8640000" cy="378842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128949_2323033934727430_30937978131537510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39758_2323760447988112_40320235595533589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277829_2324518251245665_5747112212817751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382260_10232026910322878_3314772138095809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63734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445070_2301337036888930_430040574163595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6000"/>
            <a:ext cx="8640000" cy="3180937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582902_2301336930222274_1680903826299924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8640000" cy="4860000"/>
          </a:xfrm>
          <a:prstGeom prst="rect">
            <a:avLst/>
          </a:prstGeom>
        </p:spPr>
      </p:pic>
      <p:pic>
        <p:nvPicPr>
          <p:cNvPr id="4" name="Image 3" descr="Capture d'écran 2025-03-27 2029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80000">
            <a:off x="4446000" y="4603190"/>
            <a:ext cx="2016897" cy="19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672460_2324517251245765_5321772373648860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5740394_2324517811245709_24321451472466896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044079_540337055586353_1504013857459503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3786" y="0"/>
            <a:ext cx="383319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674760_912062791008193_4032204565316192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7234" y="0"/>
            <a:ext cx="71862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20093_3871894223024779_6740490762073311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9987" y="0"/>
            <a:ext cx="4380789" cy="5761038"/>
          </a:xfrm>
          <a:prstGeom prst="rect">
            <a:avLst/>
          </a:prstGeom>
        </p:spPr>
      </p:pic>
      <p:pic>
        <p:nvPicPr>
          <p:cNvPr id="4" name="Image 3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429" y="3744000"/>
            <a:ext cx="1019175" cy="15811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21220_3871896296357905_41231780220929747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7488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628531_3871896379691230_20726815121798648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637181_3871894289691439_26712875590852570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738117_3871896336357901_8588284963529684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941" y="159"/>
            <a:ext cx="7802880" cy="5760720"/>
          </a:xfrm>
          <a:prstGeom prst="rect">
            <a:avLst/>
          </a:prstGeom>
        </p:spPr>
      </p:pic>
      <p:pic>
        <p:nvPicPr>
          <p:cNvPr id="3" name="Image 2" descr="images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80000">
            <a:off x="2484000" y="4392000"/>
            <a:ext cx="533707" cy="82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137958_3871896433024558_6625270297326399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4147" y="0"/>
            <a:ext cx="777246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5993805_592467700373288_6305342846934377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224000" y="216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215925" y="4932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Joyful</a:t>
            </a:r>
            <a:r>
              <a:rPr lang="fr-FR" sz="37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 </a:t>
            </a:r>
            <a:r>
              <a:rPr lang="fr-FR" sz="37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Whistle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Top-Flow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356000" y="2592487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64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27.03.2025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00" y="2340000"/>
            <a:ext cx="1440000" cy="71645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726530" y="3924000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2109" y="1080319"/>
            <a:ext cx="757842" cy="673006"/>
          </a:xfrm>
          <a:prstGeom prst="rect">
            <a:avLst/>
          </a:prstGeom>
        </p:spPr>
      </p:pic>
      <p:pic>
        <p:nvPicPr>
          <p:cNvPr id="41988" name="Picture 4" descr="Le siffleur..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24637" y="3780000"/>
            <a:ext cx="1885140" cy="1440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49</Words>
  <Application>Microsoft Office PowerPoint</Application>
  <PresentationFormat>Personnalisé</PresentationFormat>
  <Paragraphs>15</Paragraphs>
  <Slides>42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42</vt:i4>
      </vt:variant>
    </vt:vector>
  </HeadingPairs>
  <TitlesOfParts>
    <vt:vector size="45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30</cp:revision>
  <dcterms:created xsi:type="dcterms:W3CDTF">2025-03-27T15:13:34Z</dcterms:created>
  <dcterms:modified xsi:type="dcterms:W3CDTF">2025-03-27T20:23:20Z</dcterms:modified>
</cp:coreProperties>
</file>