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sldIdLst>
    <p:sldId id="259" r:id="rId4"/>
    <p:sldId id="285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314" r:id="rId13"/>
    <p:sldId id="315" r:id="rId14"/>
    <p:sldId id="287" r:id="rId15"/>
    <p:sldId id="316" r:id="rId16"/>
    <p:sldId id="267" r:id="rId17"/>
    <p:sldId id="268" r:id="rId18"/>
    <p:sldId id="269" r:id="rId19"/>
    <p:sldId id="270" r:id="rId20"/>
    <p:sldId id="317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6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257" r:id="rId63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/KCedGRbqr47/zW/SSQUQ==" hashData="9TxzFkmp6xh69GpSd83s2yDmaV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27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186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3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5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30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0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8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4" y="22949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9" indent="0">
              <a:buNone/>
              <a:defRPr sz="2900"/>
            </a:lvl2pPr>
            <a:lvl3pPr marL="954337" indent="0">
              <a:buNone/>
              <a:defRPr sz="2500"/>
            </a:lvl3pPr>
            <a:lvl4pPr marL="1431506" indent="0">
              <a:buNone/>
              <a:defRPr sz="2100"/>
            </a:lvl4pPr>
            <a:lvl5pPr marL="1908675" indent="0">
              <a:buNone/>
              <a:defRPr sz="2100"/>
            </a:lvl5pPr>
            <a:lvl6pPr marL="2385843" indent="0">
              <a:buNone/>
              <a:defRPr sz="2100"/>
            </a:lvl6pPr>
            <a:lvl7pPr marL="2863012" indent="0">
              <a:buNone/>
              <a:defRPr sz="2100"/>
            </a:lvl7pPr>
            <a:lvl8pPr marL="3340181" indent="0">
              <a:buNone/>
              <a:defRPr sz="2100"/>
            </a:lvl8pPr>
            <a:lvl9pPr marL="381734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7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3C382-004D-46E3-89D1-A6BB91B5F58B}" type="datetimeFigureOut">
              <a:rPr lang="fr-FR" smtClean="0"/>
              <a:pPr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3E6AE-A2E3-4A34-8860-9D36346DEE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1185"/>
            <a:ext cx="7776687" cy="960174"/>
          </a:xfrm>
          <a:prstGeom prst="rect">
            <a:avLst/>
          </a:prstGeom>
        </p:spPr>
        <p:txBody>
          <a:bodyPr vert="horz" lIns="95434" tIns="47717" rIns="95434" bIns="4771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599"/>
            <a:ext cx="7776687" cy="3802019"/>
          </a:xfrm>
          <a:prstGeom prst="rect">
            <a:avLst/>
          </a:prstGeom>
        </p:spPr>
        <p:txBody>
          <a:bodyPr vert="horz" lIns="95434" tIns="47717" rIns="95434" bIns="4771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l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ct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4000">
    <p:plus/>
  </p:transition>
  <p:txStyles>
    <p:titleStyle>
      <a:lvl1pPr algn="ctr" defTabSz="95433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6" indent="-357876" algn="l" defTabSz="95433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9" indent="-298231" algn="l" defTabSz="95433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22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91" indent="-238585" algn="l" defTabSz="95433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59" indent="-238585" algn="l" defTabSz="95433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28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97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65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934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37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506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75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43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3012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81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4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9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9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59.jpe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9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9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9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9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9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9.gif"/><Relationship Id="rId5" Type="http://schemas.openxmlformats.org/officeDocument/2006/relationships/image" Target="../media/image68.gif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1500000">
            <a:off x="4068000" y="180000"/>
            <a:ext cx="3237325" cy="252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ArchUpPour">
              <a:avLst/>
            </a:prstTxWarp>
            <a:spAutoFit/>
          </a:bodyPr>
          <a:lstStyle/>
          <a:p>
            <a:pPr defTabSz="954337"/>
            <a:r>
              <a:rPr lang="fr-FR" sz="77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184477" y="4752000"/>
            <a:ext cx="3240360" cy="911806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37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touristes  en Alsace </a:t>
            </a:r>
          </a:p>
          <a:p>
            <a:pPr algn="ctr" defTabSz="954337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pour le  plaisir du  partage</a:t>
            </a:r>
            <a:r>
              <a:rPr lang="fr-FR" sz="12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0000">
            <a:off x="2893014" y="446682"/>
            <a:ext cx="1667138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-180000">
            <a:off x="4140000" y="2774929"/>
            <a:ext cx="42484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47602"/>
            <a:r>
              <a:rPr lang="fr-FR" sz="3200" b="1" dirty="0" smtClean="0">
                <a:ln w="9525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des touristes </a:t>
            </a:r>
          </a:p>
          <a:p>
            <a:pPr defTabSz="947602"/>
            <a:r>
              <a:rPr lang="fr-FR" sz="3200" b="1" dirty="0" smtClean="0">
                <a:ln w="9525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  en alsace</a:t>
            </a:r>
            <a:endParaRPr lang="fr-FR" sz="3200" b="1" dirty="0">
              <a:ln w="9525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1332000" y="4824000"/>
            <a:ext cx="206338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 Barr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0"/>
            <a:ext cx="2736301" cy="2262305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Une photographie est un secret sur un secret. Plus elle vous en dit, moins vous en savez</a:t>
            </a:r>
            <a:endParaRPr lang="fr-FR" sz="1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10" name="Image 9" descr="ar-logo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28293" y="4752727"/>
            <a:ext cx="1358063" cy="900000"/>
          </a:xfrm>
          <a:prstGeom prst="rect">
            <a:avLst/>
          </a:prstGeom>
        </p:spPr>
      </p:pic>
      <p:pic>
        <p:nvPicPr>
          <p:cNvPr id="9" name="cosmic-drift-208809.wav">
            <a:hlinkClick r:id="" action="ppaction://media"/>
          </p:cNvPr>
          <p:cNvPicPr>
            <a:picLocks noRot="1" noChangeAspect="1"/>
          </p:cNvPicPr>
          <p:nvPr>
            <a:wavAudioFile r:embed="rId1" name="cosmic-drift-208809.wav"/>
          </p:nvPr>
        </p:nvPicPr>
        <p:blipFill>
          <a:blip r:embed="rId6" cstate="print"/>
          <a:stretch>
            <a:fillRect/>
          </a:stretch>
        </p:blipFill>
        <p:spPr>
          <a:xfrm>
            <a:off x="2160141" y="201642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70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700"/>
                            </p:stCondLst>
                            <p:childTnLst>
                              <p:par>
                                <p:cTn id="35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700"/>
                            </p:stCondLst>
                            <p:childTnLst>
                              <p:par>
                                <p:cTn id="3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5" grpId="0"/>
      <p:bldP spid="8" grpId="0"/>
      <p:bldP spid="11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46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0941" y="0"/>
            <a:ext cx="765888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79095_529383413273124_5211010863230611516_n-Photoro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2000" y="-3"/>
            <a:ext cx="8803343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912281_581696044519028_46738502222842845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48098_529383589939773_8983397327724578955_n-Photoro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" y="0"/>
            <a:ext cx="8648449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96224_529383549939777_4202604845507708937_n-Photoro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000"/>
            <a:ext cx="8640000" cy="5391564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06233_529383586606440_5506587417426522376_n-Photoro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" y="0"/>
            <a:ext cx="8648449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32934_529383306606468_33478339626045359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79672_529383263273139_67864646770419521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88202_529383303273135_3517257237327104776_n-Photoro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4000"/>
            <a:ext cx="8640000" cy="475031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90869_529383446606454_1113893537900914241_n-Photoro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4000"/>
            <a:ext cx="8640000" cy="4750313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47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54865" y="0"/>
            <a:ext cx="573103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669758_913014090913063_55464252672763654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" y="-36000"/>
            <a:ext cx="8640000" cy="5805004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53835_913013947579744_16285713337691728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875267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98643_913014240913048_46551423826385467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1331" y="0"/>
            <a:ext cx="333810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9493034_18491318185052283_41243898214400864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581805_602232836063441_54677919900672218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6241" y="0"/>
            <a:ext cx="432828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u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pture d’écran 2024-10-28 1836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62312" y="0"/>
            <a:ext cx="63161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ush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36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8659" y="0"/>
            <a:ext cx="524344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37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3553" y="0"/>
            <a:ext cx="641365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ush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38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7456" y="0"/>
            <a:ext cx="472585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38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457" y="0"/>
            <a:ext cx="846384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39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559" y="0"/>
            <a:ext cx="635364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40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7531" y="0"/>
            <a:ext cx="388570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40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9749" y="0"/>
            <a:ext cx="702126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41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8659" y="0"/>
            <a:ext cx="524344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41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6593" y="0"/>
            <a:ext cx="842757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pture d’écran 2024-10-28 1842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8740" y="0"/>
            <a:ext cx="434328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43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9581" y="0"/>
            <a:ext cx="772160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43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66063" y="0"/>
            <a:ext cx="630863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44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6241" y="0"/>
            <a:ext cx="432828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3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45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6160" y="0"/>
            <a:ext cx="522844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zoom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47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54865" y="0"/>
            <a:ext cx="573103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48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6112" y="0"/>
            <a:ext cx="576853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48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520" y="0"/>
            <a:ext cx="845172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49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7786"/>
            <a:ext cx="8640763" cy="5265465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50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78" y="0"/>
            <a:ext cx="848820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50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7412" y="0"/>
            <a:ext cx="52059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51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6160" y="0"/>
            <a:ext cx="522844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52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599" y="0"/>
            <a:ext cx="840356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52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524" y="0"/>
            <a:ext cx="854971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53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1109" y="0"/>
            <a:ext cx="579854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54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4951" y="0"/>
            <a:ext cx="477086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u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55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3499" y="0"/>
            <a:ext cx="701376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l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56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097" y="0"/>
            <a:ext cx="857456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56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2410" y="0"/>
            <a:ext cx="523594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57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8659" y="0"/>
            <a:ext cx="524344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58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8502" y="0"/>
            <a:ext cx="698375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u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58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7191" y="0"/>
            <a:ext cx="766638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r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59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1060" y="0"/>
            <a:ext cx="633864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u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859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7250" y="0"/>
            <a:ext cx="700626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900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1109" y="0"/>
            <a:ext cx="579854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8 1901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02301" y="0"/>
            <a:ext cx="643616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rd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4461383_2050915188659771_35851204132061520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240584" cy="5761038"/>
          </a:xfrm>
          <a:prstGeom prst="rect">
            <a:avLst/>
          </a:prstGeom>
        </p:spPr>
      </p:pic>
      <p:pic>
        <p:nvPicPr>
          <p:cNvPr id="4" name="Image 3" descr="464474673_2050915201993103_576953070928243341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00179" y="0"/>
            <a:ext cx="3240584" cy="5761038"/>
          </a:xfrm>
          <a:prstGeom prst="rect">
            <a:avLst/>
          </a:prstGeom>
        </p:spPr>
      </p:pic>
      <p:pic>
        <p:nvPicPr>
          <p:cNvPr id="2" name="Image 1" descr="464284952_2050914888659801_6719132883397242727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766495_686327180722580_7670632999679818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1553" y="0"/>
            <a:ext cx="433765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799566_686326364055995_42093328615617090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1553" y="0"/>
            <a:ext cx="433765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799566_686327820722516_20700592728120100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1553" y="0"/>
            <a:ext cx="433765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306896_686327297389235_2865187720537125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1553" y="0"/>
            <a:ext cx="433765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519557_686327367389228_25440595178621934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1553" y="0"/>
            <a:ext cx="433765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538000" y="2160439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536405" y="439268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2420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24436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Top-Flow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Cosmic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 Drift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76565" y="4896743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5965" y="5184775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27.03.2025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81" y="20884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141" y="864295"/>
            <a:ext cx="757842" cy="673006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20000" y="3600000"/>
            <a:ext cx="1858064" cy="1296000"/>
          </a:xfrm>
          <a:prstGeom prst="rect">
            <a:avLst/>
          </a:prstGeom>
        </p:spPr>
      </p:pic>
      <p:pic>
        <p:nvPicPr>
          <p:cNvPr id="15" name="Image 14" descr="0a000001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08613" y="3168551"/>
            <a:ext cx="1524000" cy="1524000"/>
          </a:xfrm>
          <a:prstGeom prst="rect">
            <a:avLst/>
          </a:prstGeom>
        </p:spPr>
      </p:pic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</TotalTime>
  <Words>48</Words>
  <Application>Microsoft Office PowerPoint</Application>
  <PresentationFormat>Personnalisé</PresentationFormat>
  <Paragraphs>14</Paragraphs>
  <Slides>60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60</vt:i4>
      </vt:variant>
    </vt:vector>
  </HeadingPairs>
  <TitlesOfParts>
    <vt:vector size="63" baseType="lpstr">
      <vt:lpstr>Thème Office</vt:lpstr>
      <vt:lpstr>76_Thème Office</vt:lpstr>
      <vt:lpstr>68_Thème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55</cp:revision>
  <dcterms:created xsi:type="dcterms:W3CDTF">2025-03-20T21:02:24Z</dcterms:created>
  <dcterms:modified xsi:type="dcterms:W3CDTF">2025-03-27T15:05:10Z</dcterms:modified>
</cp:coreProperties>
</file>