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sldIdLst>
    <p:sldId id="258" r:id="rId4"/>
    <p:sldId id="264" r:id="rId5"/>
    <p:sldId id="267" r:id="rId6"/>
    <p:sldId id="259" r:id="rId7"/>
    <p:sldId id="260" r:id="rId8"/>
    <p:sldId id="261" r:id="rId9"/>
    <p:sldId id="262" r:id="rId10"/>
    <p:sldId id="263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306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5" r:id="rId51"/>
    <p:sldId id="304" r:id="rId52"/>
    <p:sldId id="257" r:id="rId53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khXJObCyi4sFt8T6SYJew==" hashData="AQ287VpP0rg9vpWKTEf3GuqSu5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262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186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3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5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30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8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4" y="22949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9" indent="0">
              <a:buNone/>
              <a:defRPr sz="2900"/>
            </a:lvl2pPr>
            <a:lvl3pPr marL="954337" indent="0">
              <a:buNone/>
              <a:defRPr sz="2500"/>
            </a:lvl3pPr>
            <a:lvl4pPr marL="1431506" indent="0">
              <a:buNone/>
              <a:defRPr sz="2100"/>
            </a:lvl4pPr>
            <a:lvl5pPr marL="1908675" indent="0">
              <a:buNone/>
              <a:defRPr sz="2100"/>
            </a:lvl5pPr>
            <a:lvl6pPr marL="2385843" indent="0">
              <a:buNone/>
              <a:defRPr sz="2100"/>
            </a:lvl6pPr>
            <a:lvl7pPr marL="2863012" indent="0">
              <a:buNone/>
              <a:defRPr sz="2100"/>
            </a:lvl7pPr>
            <a:lvl8pPr marL="3340181" indent="0">
              <a:buNone/>
              <a:defRPr sz="2100"/>
            </a:lvl8pPr>
            <a:lvl9pPr marL="381734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1185"/>
            <a:ext cx="7776687" cy="960174"/>
          </a:xfrm>
          <a:prstGeom prst="rect">
            <a:avLst/>
          </a:prstGeom>
        </p:spPr>
        <p:txBody>
          <a:bodyPr vert="horz" lIns="95434" tIns="47717" rIns="95434" bIns="4771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599"/>
            <a:ext cx="7776687" cy="3802019"/>
          </a:xfrm>
          <a:prstGeom prst="rect">
            <a:avLst/>
          </a:prstGeom>
        </p:spPr>
        <p:txBody>
          <a:bodyPr vert="horz" lIns="95434" tIns="47717" rIns="95434" bIns="4771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l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ct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plus/>
  </p:transition>
  <p:txStyles>
    <p:titleStyle>
      <a:lvl1pPr algn="ctr" defTabSz="95433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6" indent="-357876" algn="l" defTabSz="95433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9" indent="-298231" algn="l" defTabSz="95433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22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91" indent="-238585" algn="l" defTabSz="95433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59" indent="-238585" algn="l" defTabSz="95433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28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97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65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934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37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506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75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43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3012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81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4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0.jpeg"/><Relationship Id="rId5" Type="http://schemas.openxmlformats.org/officeDocument/2006/relationships/image" Target="../media/image59.gif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960000">
            <a:off x="3564000" y="216000"/>
            <a:ext cx="3237325" cy="252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ArchUpPour">
              <a:avLst/>
            </a:prstTxWarp>
            <a:spAutoFit/>
          </a:bodyPr>
          <a:lstStyle/>
          <a:p>
            <a:pPr defTabSz="954337"/>
            <a:r>
              <a:rPr lang="fr-FR" sz="77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732000" y="432247"/>
            <a:ext cx="1871480" cy="1742803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 différents  </a:t>
            </a:r>
          </a:p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 en Alsace </a:t>
            </a:r>
          </a:p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pour  le  plaisir du  partage</a:t>
            </a:r>
            <a:r>
              <a:rPr lang="fr-FR" sz="12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0000">
            <a:off x="1596870" y="3543026"/>
            <a:ext cx="1667138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932000" y="3492000"/>
            <a:ext cx="370876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47602"/>
            <a:r>
              <a:rPr lang="fr-FR" sz="4400" b="1" dirty="0" smtClean="0">
                <a:ln w="952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algn="ctr" defTabSz="947602"/>
            <a:r>
              <a:rPr lang="fr-FR" sz="4400" b="1" dirty="0" smtClean="0">
                <a:ln w="952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</a:t>
            </a:r>
          </a:p>
          <a:p>
            <a:pPr algn="ctr" defTabSz="947602"/>
            <a:r>
              <a:rPr lang="fr-FR" sz="4400" b="1" dirty="0" smtClean="0">
                <a:ln w="952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en alsace</a:t>
            </a:r>
            <a:endParaRPr lang="fr-FR" sz="4400" b="1" dirty="0">
              <a:ln w="9525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solidFill>
                <a:prstClr val="black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540000" y="4824000"/>
            <a:ext cx="28873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 </a:t>
            </a:r>
            <a:r>
              <a:rPr lang="fr-FR" sz="5400" b="1" dirty="0" err="1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Andlau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2000" y="72000"/>
            <a:ext cx="2736301" cy="2262305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Une photographie est un secret sur un secret. Plus elle vous en dit, moins vous en savez</a:t>
            </a:r>
            <a:endParaRPr lang="fr-FR" sz="1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9" name="Picture 2" descr="La Seigneurie – Centre d'Interprétation du Patrimoine en Alsace | Pays de  Bar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0000" y="3672607"/>
            <a:ext cx="1822500" cy="1080000"/>
          </a:xfrm>
          <a:prstGeom prst="rect">
            <a:avLst/>
          </a:prstGeom>
          <a:noFill/>
        </p:spPr>
      </p:pic>
      <p:pic>
        <p:nvPicPr>
          <p:cNvPr id="10" name="Arensky - Balade.wav">
            <a:hlinkClick r:id="" action="ppaction://media"/>
          </p:cNvPr>
          <p:cNvPicPr>
            <a:picLocks noRot="1" noChangeAspect="1"/>
          </p:cNvPicPr>
          <p:nvPr>
            <a:wavAudioFile r:embed="rId1" name="Arensky - Balade.wav"/>
          </p:nvPr>
        </p:nvPicPr>
        <p:blipFill>
          <a:blip r:embed="rId6" cstate="print"/>
          <a:stretch>
            <a:fillRect/>
          </a:stretch>
        </p:blipFill>
        <p:spPr>
          <a:xfrm>
            <a:off x="5976565" y="187240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9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400"/>
                            </p:stCondLst>
                            <p:childTnLst>
                              <p:par>
                                <p:cTn id="3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4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4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5" grpId="0"/>
      <p:bldP spid="8" grpId="0"/>
      <p:bldP spid="11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082009_862710382713399_21780595573512976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50178" name="Picture 2" descr="La Seigneurie – Centre d'Interprétation du Patrimoine en Alsace | Pays de  Bar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3957" y="2232447"/>
            <a:ext cx="3037499" cy="1800000"/>
          </a:xfrm>
          <a:prstGeom prst="rect">
            <a:avLst/>
          </a:prstGeom>
          <a:noFill/>
        </p:spPr>
      </p:pic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5436000" y="108000"/>
            <a:ext cx="2704355" cy="298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Narrow" pitchFamily="34" charset="0"/>
                <a:cs typeface="Arial" pitchFamily="34" charset="0"/>
              </a:rPr>
              <a:t>" </a:t>
            </a: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fr-FR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Narrow" pitchFamily="34" charset="0"/>
                <a:cs typeface="Arial" pitchFamily="34" charset="0"/>
              </a:rPr>
              <a:t>C</a:t>
            </a: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Narrow" pitchFamily="34" charset="0"/>
                <a:cs typeface="Arial" pitchFamily="34" charset="0"/>
              </a:rPr>
              <a:t>ité viticole abritant de nombreux joyaux tels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Narrow" pitchFamily="34" charset="0"/>
                <a:cs typeface="Arial" pitchFamily="34" charset="0"/>
              </a:rPr>
              <a:t> que son Abbatiale, ses châteaux, ses ruelles pittoresques,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Narrow" pitchFamily="34" charset="0"/>
                <a:cs typeface="Arial" pitchFamily="34" charset="0"/>
              </a:rPr>
              <a:t>le Centre d’Interprétation du Patrimoine…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Narrow" pitchFamily="34" charset="0"/>
                <a:cs typeface="Arial" pitchFamily="34" charset="0"/>
              </a:rPr>
              <a:t>Le voyage en vaut le détour ! "</a:t>
            </a: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fr-F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0180" name="AutoShape 4"/>
          <p:cNvSpPr>
            <a:spLocks noChangeAspect="1" noChangeArrowheads="1"/>
          </p:cNvSpPr>
          <p:nvPr/>
        </p:nvSpPr>
        <p:spPr bwMode="auto">
          <a:xfrm>
            <a:off x="207963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7" name="Image 6" descr="0a00000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00701" y="3600599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04132_862709009380203_76987275041822455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98696_862712629379841_48313536423095171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89010_862712452713192_55535271453836144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973394_862711262713311_12444526368941073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966078_862711392713298_31877510306012899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99387_862711609379943_55568420778329757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Picture 2" descr="La Seigneurie – Centre d'Interprétation du Patrimoine en Alsace | Pays de  Bar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2269" y="0"/>
            <a:ext cx="3037499" cy="180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41689_862709536046817_68481176455825661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48017_862709262713511_70940516039109150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04439_862709186046852_1809179946063595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74833_862708832713554_39687548980232040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09342_862711162713321_41706839249577997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79207_862708469380257_37912167835900449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  <p:pic>
        <p:nvPicPr>
          <p:cNvPr id="3" name="Picture 2" descr="La Seigneurie – Centre d'Interprétation du Patrimoine en Alsace | Pays de  Bar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2000" y="0"/>
            <a:ext cx="1822499" cy="108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79572_862709112713526_15643737003757888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346285_10236036338188705_53907029965956863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533759_10236036339428736_48504691066487725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579770_10236036338908723_11812433880275688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u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634768_10236036337788695_77724557665735890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80000"/>
            <a:ext cx="8640000" cy="356062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813056_10236036338428711_35828621853159612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28831_122208530390229305_83385663879876151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7304" y="0"/>
            <a:ext cx="640615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46577_122208530396229305_37908349018445755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6997" y="0"/>
            <a:ext cx="78867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99885_122208530378229305_5282005860877389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8252"/>
            <a:ext cx="8640763" cy="5324533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40135_122208530366229305_61231379198964022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3404"/>
            <a:ext cx="8640763" cy="543423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85396_122208530408229305_26073374496687485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74995" y="0"/>
            <a:ext cx="429077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315923_122208530402229305_13817323161460030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eut être une image de 1 personne, Château d’Eltz, Château de Bran et tex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4000" y="1038"/>
            <a:ext cx="5464711" cy="576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plus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484008485_10233662726657264_73953752373602007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0" y="0"/>
            <a:ext cx="3330600" cy="5761038"/>
          </a:xfrm>
          <a:prstGeom prst="rect">
            <a:avLst/>
          </a:prstGeom>
        </p:spPr>
      </p:pic>
      <p:pic>
        <p:nvPicPr>
          <p:cNvPr id="3" name="Image 2" descr="a484179680_10233662725457234_896405372820898161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8000" y="0"/>
            <a:ext cx="332309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Andlau455133503_10234356277388981_62333698359232253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" y="432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ndlau455249022_10234356277428982_42450656402130923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6000"/>
            <a:ext cx="8640000" cy="4632193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ndlau455679912_10234356277668988_71771188994027632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8000"/>
            <a:ext cx="8640000" cy="5197494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ndlau455694030_10234356278589011_9087407105968182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2"/>
            <a:ext cx="8640000" cy="574592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ndlau455708936_10234356277508984_34101742624560890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6000"/>
            <a:ext cx="8640000" cy="5349374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ndlau455930896_10234356277148975_25273322095851165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2"/>
            <a:ext cx="8640000" cy="574592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484008485_10233662726657264_73953752373602007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515"/>
            <a:ext cx="8640763" cy="5738007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484179680_10233662725457234_89640537282089816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049"/>
            <a:ext cx="8640763" cy="5678939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484008485_10233662726657264_73953752373602007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857" y="0"/>
            <a:ext cx="85870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484179680_10233662725457234_89640537282089816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320" y="0"/>
            <a:ext cx="856212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ébut XXe sièc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9814"/>
            <a:ext cx="8640763" cy="5341409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 logis du château, tels qu’ils devaient être au XIVe sièc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1783" y="0"/>
            <a:ext cx="803719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lustration de Jaques Rothmuller (1804-1862) , peintre et lithographe frança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5000" y="0"/>
            <a:ext cx="423076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ésentation faite en 1013 , du château tel qu‘il devait être au début du XIVe sièc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520" y="0"/>
            <a:ext cx="845172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20181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536405" y="439268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2419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Arensky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Balade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76565" y="4896743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5965" y="5184775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26.03.2025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1" y="20884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141" y="864295"/>
            <a:ext cx="757842" cy="673006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20000" y="3600000"/>
            <a:ext cx="1858064" cy="1296000"/>
          </a:xfrm>
          <a:prstGeom prst="rect">
            <a:avLst/>
          </a:prstGeom>
        </p:spPr>
      </p:pic>
      <p:sp>
        <p:nvSpPr>
          <p:cNvPr id="12" name="Hexagone 11"/>
          <p:cNvSpPr>
            <a:spLocks noChangeAspect="1"/>
          </p:cNvSpPr>
          <p:nvPr/>
        </p:nvSpPr>
        <p:spPr>
          <a:xfrm>
            <a:off x="6192589" y="3168000"/>
            <a:ext cx="1879200" cy="1620000"/>
          </a:xfrm>
          <a:prstGeom prst="hexagon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47</Words>
  <Application>Microsoft Office PowerPoint</Application>
  <PresentationFormat>Personnalisé</PresentationFormat>
  <Paragraphs>19</Paragraphs>
  <Slides>50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50</vt:i4>
      </vt:variant>
    </vt:vector>
  </HeadingPairs>
  <TitlesOfParts>
    <vt:vector size="53" baseType="lpstr">
      <vt:lpstr>Thème Office</vt:lpstr>
      <vt:lpstr>76_Thème Office</vt:lpstr>
      <vt:lpstr>68_Thème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24</cp:revision>
  <dcterms:created xsi:type="dcterms:W3CDTF">2025-03-20T21:02:24Z</dcterms:created>
  <dcterms:modified xsi:type="dcterms:W3CDTF">2025-03-27T10:36:17Z</dcterms:modified>
</cp:coreProperties>
</file>