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3" r:id="rId3"/>
    <p:sldId id="262" r:id="rId4"/>
    <p:sldId id="261" r:id="rId5"/>
    <p:sldId id="260" r:id="rId6"/>
    <p:sldId id="259" r:id="rId7"/>
    <p:sldId id="264" r:id="rId8"/>
    <p:sldId id="258" r:id="rId9"/>
    <p:sldId id="265" r:id="rId10"/>
    <p:sldId id="257" r:id="rId11"/>
    <p:sldId id="266" r:id="rId12"/>
    <p:sldId id="267" r:id="rId13"/>
    <p:sldId id="268" r:id="rId14"/>
    <p:sldId id="269" r:id="rId15"/>
    <p:sldId id="271" r:id="rId16"/>
    <p:sldId id="272" r:id="rId17"/>
    <p:sldId id="270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5" r:id="rId29"/>
    <p:sldId id="286" r:id="rId30"/>
    <p:sldId id="284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019" autoAdjust="0"/>
    <p:restoredTop sz="94660"/>
  </p:normalViewPr>
  <p:slideViewPr>
    <p:cSldViewPr snapToGrid="0">
      <p:cViewPr varScale="1">
        <p:scale>
          <a:sx n="81" d="100"/>
          <a:sy n="81" d="100"/>
        </p:scale>
        <p:origin x="570" y="3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24DD13-2AD8-70CC-0E15-6DACD76BDC9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1CCAC20E-5AE8-85BE-DCFF-FF4B56F3737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1CE5528-DFC6-6433-B0DD-DB0C7A448F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26/04/2025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5C0E682-CF5E-05AB-7DAE-D767BBEC34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CE0EED3-9958-D099-87B8-551684E669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730283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B8B0A91-6972-2CA8-49FE-16B0A63B58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336AA80-C5D9-BB15-81AA-1C9B3E6A9C9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4D70584-C5A1-82AA-7B2E-69D2801BB2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26/04/2025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7B40EF3-0C80-4EE5-28E2-1FE4CC563A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09D798F-9B8C-423E-AB43-DF6654F76B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7625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1FE776D-A95A-513B-587D-2CA3F24F85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B1B4AD8-2F8F-D32A-7526-44D83AE40D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166AA33-4329-DB45-89C4-CCAAB6188F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26/04/2025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4746F15-321F-3CD2-01BF-72DC3F3335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682E56A-23C1-616D-0F6D-342696B2B5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91564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46922A3-95A0-BC4D-1B90-80C0213837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E5FFAC6-606B-95A4-5E5D-A0763997224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33621463-ADFA-F5F2-F867-15CBDAF7EE8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64E109C-E330-D012-EB00-250465E8C1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26/04/2025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1FEE6E2-C933-230C-07A9-9B08BDDBA6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5C570AC-B63A-B3E0-988B-1BC518C823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11207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0045E6F-BE83-9DEF-E432-F256323DB7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96C4061-ED77-02AD-8725-08F936E94CE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230DA7D-72D9-B0D6-AEF7-18D69B36E14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524D2032-ED9F-79A3-B52B-F6BC6EA6ED8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8B95CDDE-59DC-67D7-1A9C-A54931D3007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B137A4B0-9583-3592-6728-3838E6AAE8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26/04/2025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5C70FCEF-5339-716F-2034-AE6B42C4C5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0B95C7C8-73A6-A314-A734-C6EB51D30A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34006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D89549E-4388-0D57-EFA8-DA80A5E005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0556EA85-5CD3-CF6C-21E0-5CC338A9A8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26/04/2025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F25723A9-809E-AEF9-E03F-1EA8B84362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B8B03502-EFAE-17CB-7CA2-4AA674B98C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98758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66E4D8DC-96F7-F16A-28AC-A7071E3312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26/04/2025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17E044D1-8EFD-487F-E4FB-9E758AEA51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7D8EED37-5978-078D-AA7E-8707C97CEF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21352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5384B58-3BC4-121C-2609-9A0D26B847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05529FD-9AFA-4F1D-CB2B-C2D8231AD4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B50AA5C9-71AD-7CCB-08D1-F750CB35230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E9BBDD6-E194-6150-41F6-FC053E9F77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26/04/2025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75F2436-6429-A8E2-C3A1-22EB6BBF4A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29CE105-F70E-5859-BEE3-853EDD86FB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3619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B1FFAF5-F6F3-E8EC-48A0-15987F8106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7DC4E610-475D-F06B-236F-3ED914F216D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54947403-911E-D438-92CD-1B149763159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72867FA-688C-58A2-3F53-37781ABCBD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26/04/2025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987EF39-2EA6-8272-96FB-3A8DA45AA5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0C16753-7761-4EEA-31B9-5CD26355E3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7758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EA4094F-F05A-3B89-F69A-7A62689617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5BCF75F4-5CAF-6D11-9F51-49FF7561A42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D0C0F39-5750-7B2C-BA8F-432945F98F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26/04/2025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D5FC473-CEC1-45D7-8CA8-FB91DD843F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7E794F4-E6C3-55E1-4526-7A2C1941F2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92330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5B30029B-3391-3C9A-407E-5A9A6E6DBF4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43D9507-E1E0-7DA1-33E7-7C8AD06D915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A2ABC23-28FD-1377-A6AA-17A5E766F0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26/04/2025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CC306ED-A017-1801-4FCE-861E3D276A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50C5518-F3E6-56CA-3484-AF3E9917F2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5002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7AB49A27-866F-D847-FD3E-98B45D1C44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F5345DE-6B0A-D8B6-B479-E48AADCBEF4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BC8A393-7581-6EBF-C494-FC694B202FB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86C22D8-9856-42D8-AEDF-6388B68D7A68}" type="datetimeFigureOut">
              <a:rPr lang="fr-FR" smtClean="0"/>
              <a:t>26/04/2025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049EAED-03A7-A1D7-4F01-E6090F8AF61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B4315F8-7F0B-6598-D1E7-F7E9BE7B704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93914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CC2BFD1-E109-98B2-BE74-37F09F1847C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53" y="279000"/>
            <a:ext cx="9453694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9311F79-D001-3499-4D88-9DFB4E0A90EC}"/>
              </a:ext>
            </a:extLst>
          </p:cNvPr>
          <p:cNvSpPr txBox="1"/>
          <p:nvPr/>
        </p:nvSpPr>
        <p:spPr>
          <a:xfrm>
            <a:off x="2373085" y="475012"/>
            <a:ext cx="945369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b="1" dirty="0">
                <a:solidFill>
                  <a:schemeClr val="bg1"/>
                </a:solidFill>
              </a:rPr>
              <a:t> </a:t>
            </a:r>
            <a:r>
              <a:rPr lang="fr-FR" sz="2800" b="1" dirty="0">
                <a:solidFill>
                  <a:schemeClr val="bg1"/>
                </a:solidFill>
              </a:rPr>
              <a:t>les Îles De  de Skópelos, Grèce- Et - Skiathos</a:t>
            </a:r>
          </a:p>
        </p:txBody>
      </p:sp>
    </p:spTree>
    <p:extLst>
      <p:ext uri="{BB962C8B-B14F-4D97-AF65-F5344CB8AC3E}">
        <p14:creationId xmlns:p14="http://schemas.microsoft.com/office/powerpoint/2010/main" val="3246301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  <p:sndAc>
          <p:stSnd loop="1">
            <p:snd r:embed="rId2" name="Nana Mouskouri - Psaropoula.wav"/>
          </p:stSnd>
        </p:sndAc>
      </p:transition>
    </mc:Choice>
    <mc:Fallback>
      <p:transition spd="slow" advClick="0" advTm="8000">
        <p:fade/>
        <p:sndAc>
          <p:stSnd loop="1">
            <p:snd r:embed="rId2" name="Nana Mouskouri - Psaropoula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F28EDEB-6AB8-5553-54FA-76250A18E2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4BE390B-E787-F864-B2EA-A603DB74789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7FFB8CB-1955-A50A-F5E5-374A834CB45F}"/>
              </a:ext>
            </a:extLst>
          </p:cNvPr>
          <p:cNvSpPr txBox="1"/>
          <p:nvPr/>
        </p:nvSpPr>
        <p:spPr>
          <a:xfrm>
            <a:off x="3336966" y="6139543"/>
            <a:ext cx="84908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 Vue panoramique de la ville de Skopelos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4321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D0A642-EC15-BA18-1BD0-760B1DBABE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5298534-90F1-F07F-C816-59CED6CDC36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46885" y="279000"/>
            <a:ext cx="9498229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0BF3D70-DC26-7960-611E-6157A8B91618}"/>
              </a:ext>
            </a:extLst>
          </p:cNvPr>
          <p:cNvSpPr txBox="1"/>
          <p:nvPr/>
        </p:nvSpPr>
        <p:spPr>
          <a:xfrm>
            <a:off x="4001984" y="6175168"/>
            <a:ext cx="90727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vue de la ville de Skopelos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15915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8F8D20-03C7-BF1C-72DB-2C62857E45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EFC9975-EFCB-750F-1429-1F422E38CA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571500"/>
            <a:ext cx="7620000" cy="5715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11DC7BF-76B3-75A6-BB29-DE30A02CA9EE}"/>
              </a:ext>
            </a:extLst>
          </p:cNvPr>
          <p:cNvSpPr txBox="1"/>
          <p:nvPr/>
        </p:nvSpPr>
        <p:spPr>
          <a:xfrm>
            <a:off x="1033153" y="6055667"/>
            <a:ext cx="117684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Vue de l'île grecque de Skopelos, regardant vers Hora (la ville principale).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20347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393E28-9DB7-1A74-65DB-BEFA0D4A10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EC6A049-C3F4-2019-EB53-E6B3A11B647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25623" y="279000"/>
            <a:ext cx="4740753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8CBF081-0318-8982-5658-38D44860487C}"/>
              </a:ext>
            </a:extLst>
          </p:cNvPr>
          <p:cNvSpPr txBox="1"/>
          <p:nvPr/>
        </p:nvSpPr>
        <p:spPr>
          <a:xfrm>
            <a:off x="8716488" y="4037610"/>
            <a:ext cx="300445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Ruelle traditionnelle de l'île.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80514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D6AB4CF-6BF0-328F-0D76-D4307410EA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D0850DF-376E-5DAF-B6EB-17EEC82C2F3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209ADDA-2054-323E-EA75-C6883A6588DB}"/>
              </a:ext>
            </a:extLst>
          </p:cNvPr>
          <p:cNvSpPr txBox="1"/>
          <p:nvPr/>
        </p:nvSpPr>
        <p:spPr>
          <a:xfrm>
            <a:off x="6650181" y="617517"/>
            <a:ext cx="412865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	SPORADES DE SKOPELOS, GRÈCE</a:t>
            </a:r>
            <a:endParaRPr lang="fr-FR" sz="2400" b="1" dirty="0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08CAF83F-A397-4E59-83D0-72A7F192E05A}"/>
              </a:ext>
            </a:extLst>
          </p:cNvPr>
          <p:cNvSpPr txBox="1"/>
          <p:nvPr/>
        </p:nvSpPr>
        <p:spPr>
          <a:xfrm>
            <a:off x="5771408" y="617517"/>
            <a:ext cx="3903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Une église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4085241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41183D-77F1-D117-94DD-20F492505D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64A5CDF-CFA9-5907-2A7A-B1155721B91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33500" y="279000"/>
            <a:ext cx="47250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910F1E7-1467-FE10-6171-B5252F9402A6}"/>
              </a:ext>
            </a:extLst>
          </p:cNvPr>
          <p:cNvSpPr txBox="1"/>
          <p:nvPr/>
        </p:nvSpPr>
        <p:spPr>
          <a:xfrm>
            <a:off x="1192180" y="3538846"/>
            <a:ext cx="25413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 Maison rénovée dans la ville de Skopelos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44759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8363A55-9570-9D70-6D32-565D64F8E7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C0AFAE3-0F31-3C81-7E9C-D45BB8790B1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10374CC-8ECF-0839-FEC4-9F6A583D7DC1}"/>
              </a:ext>
            </a:extLst>
          </p:cNvPr>
          <p:cNvSpPr txBox="1"/>
          <p:nvPr/>
        </p:nvSpPr>
        <p:spPr>
          <a:xfrm>
            <a:off x="4793672" y="6075034"/>
            <a:ext cx="73983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Plage de Skopelos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50811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F0838F0-8157-A05F-C32C-4D8D771658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25DEF9AA-7EC9-3406-48EE-C88C39A395D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5608" y="439387"/>
            <a:ext cx="4356000" cy="2889274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36200D88-F71A-1697-912C-735ACE3D44D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19805" y="3538908"/>
            <a:ext cx="4321710" cy="288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2402917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4FB7F01-1ACC-252A-00B2-50D44648CA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F7758DE-6E38-E2D6-B445-462518EDD25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6622" y="3429000"/>
            <a:ext cx="4537796" cy="3024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8E340976-8648-3D9C-DDD1-2DBD3907F18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06338" y="429872"/>
            <a:ext cx="4401500" cy="2916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9759579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982DBF-E92A-4410-D238-0942D9F179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1F19936-FAD5-D07C-76C0-BB9CDF33576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5741" y="522598"/>
            <a:ext cx="4516561" cy="3024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7704B74A-83B0-7B46-6CFD-46D568A89BA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88259" y="3429000"/>
            <a:ext cx="4428000" cy="290772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6156426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C0B243B-93EC-7F63-FB81-A888941584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A23796F-076C-900B-8340-C29F240A20D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0748" y="3524003"/>
            <a:ext cx="6755864" cy="2916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8F07D20E-BBF7-5D35-94B5-588D71BB5C2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82119" y="417997"/>
            <a:ext cx="6839270" cy="2952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1506378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39EAAE2-BC33-A7E4-ADA1-ECBD1ABA89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3FB0061-E012-3930-2D5A-C16441C3643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5013" y="3817903"/>
            <a:ext cx="6390000" cy="2556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78129B70-8A81-CFCF-67D9-D09573497A6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79129" y="484097"/>
            <a:ext cx="5529612" cy="2916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4986475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4D29B7-8D88-90C8-490E-5FAD4B76A3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F103F6D-1A3F-2447-74CA-6168B1EE5E5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4064" y="369000"/>
            <a:ext cx="4587769" cy="306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7AC32A37-CD51-1A20-862D-9AAB132929E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46103" y="3947950"/>
            <a:ext cx="4778675" cy="252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4940885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7B451BE-ABA2-652D-0000-C937862DE0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1077CB8-E27B-C6B4-27C8-E6419C7FAFF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0847" y="2612571"/>
            <a:ext cx="3096000" cy="387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B5123C9C-B223-D02C-D8D0-1164AD28B38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69153" y="405000"/>
            <a:ext cx="4032000" cy="3024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4224833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AEF1A97-C35F-AF2A-0A1A-EA8434FDD14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6CDA370-C68D-7D7D-ABAF-38DB71B6CCA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4598" y="451262"/>
            <a:ext cx="3168000" cy="396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538AB689-C542-0695-6FA4-ADCBC3E0D44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77402" y="3429000"/>
            <a:ext cx="4500000" cy="2995697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D09354D0-C254-D596-A09F-F8E5D2E51C9E}"/>
              </a:ext>
            </a:extLst>
          </p:cNvPr>
          <p:cNvSpPr txBox="1"/>
          <p:nvPr/>
        </p:nvSpPr>
        <p:spPr>
          <a:xfrm>
            <a:off x="4049485" y="2257881"/>
            <a:ext cx="67570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 direction Skiathos  - A Suivre</a:t>
            </a:r>
          </a:p>
        </p:txBody>
      </p:sp>
    </p:spTree>
    <p:extLst>
      <p:ext uri="{BB962C8B-B14F-4D97-AF65-F5344CB8AC3E}">
        <p14:creationId xmlns:p14="http://schemas.microsoft.com/office/powerpoint/2010/main" val="10604048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9D9F60D-2A70-DF6A-75D3-CAFFB96C27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7F9EB1E-3471-3B7A-BE92-BDFE2DCCC54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8436" y="3532538"/>
            <a:ext cx="4527271" cy="2988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A7FCAB3A-B372-B1CF-4974-27528A951F4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71112" y="436542"/>
            <a:ext cx="4896000" cy="2615877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6683028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83A421-6502-AEB4-636D-F8E7AF210F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46A39CA-6627-9878-931D-9DE1776756A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8436" y="446932"/>
            <a:ext cx="4081001" cy="288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E1E8A1B8-C85E-B82B-83E4-7931D137E6C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69442" y="3429000"/>
            <a:ext cx="4392000" cy="298774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2536802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32667C7-6DB5-D1A4-314D-F62642E350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26D1643-C43A-705C-4C91-FEAE751D6D3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8004" y="3553443"/>
            <a:ext cx="4233624" cy="288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46D14AFE-B95F-2444-CEF8-FDE89527B26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76321" y="394608"/>
            <a:ext cx="4286545" cy="2916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7077981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53DA563-38ED-BABC-7EB8-3BC7E83631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E537E25-2E35-8DB4-F6BF-B37DAEA2829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1753" y="514730"/>
            <a:ext cx="4284000" cy="291427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427D626D-2977-CFA8-AF8A-403AECF4E1B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39794" y="3429000"/>
            <a:ext cx="3975830" cy="2988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3706464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B47896F-FE41-6CCF-D808-4C9CDA65C2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9A8E017-FAB6-4A71-4661-E6D6D4B1259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6706" y="3512127"/>
            <a:ext cx="3927932" cy="2952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B5C5CE82-D228-3F83-688B-EF5553CCC9C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26284" y="397154"/>
            <a:ext cx="3780000" cy="2840828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7108677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C3C3867-28D2-76E9-5446-81716A4BC0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A79CF33-7673-8C8D-E626-EC2E2C110FC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0218" y="477000"/>
            <a:ext cx="3927927" cy="2952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239648BD-CCC1-3657-61A4-78D5FECDD5C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75109" y="3520364"/>
            <a:ext cx="3852000" cy="2894939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533666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392616C-4CD1-2E7C-BE61-3AB4176795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4B4CE56-63F9-41B9-50FF-48130C9A772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0220" y="3429000"/>
            <a:ext cx="3996000" cy="3003161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C357C077-AA45-A0AE-275B-1DB4720ED20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12245" y="487379"/>
            <a:ext cx="4119535" cy="3096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0711059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75D6BCA-331B-A8E6-87A6-7431AB3B84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96A995F-9F4D-CFFC-4163-A1CCD92566D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5013" y="432009"/>
            <a:ext cx="6876000" cy="2911681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6755DFF9-AEC0-A175-46EC-2D199580BE5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24897" y="3449991"/>
            <a:ext cx="4464000" cy="2976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028367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ABAED58-0B72-276D-92C8-43836C7DCE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D1D4CA7-36E9-8AAE-B465-E1A8639998E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1589" y="3429000"/>
            <a:ext cx="4428000" cy="2952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B18AD28E-DD5B-9439-A300-DE78813E59F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64411" y="500002"/>
            <a:ext cx="4536000" cy="3024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678784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D2051BA-8D60-6600-7310-3254C5EC6D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3591434-245C-ECB0-6957-56C211B407C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5963" y="441000"/>
            <a:ext cx="4482000" cy="2988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E53EC6DF-B517-AA6F-7FCF-AFCE888966D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28037" y="3326608"/>
            <a:ext cx="4608000" cy="3078848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1171027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B67013D-3B65-3849-BD01-9E5CA057B2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111C1CE-C4F4-998B-280C-A3DD58F95E6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4087" y="3429000"/>
            <a:ext cx="4482000" cy="2988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41B2DB17-8F8F-83FE-8198-DC66E923A9B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65915" y="453000"/>
            <a:ext cx="4464000" cy="2976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5686689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6827701-DA4E-B8DE-FC23-3D12610730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921EDD6-4CCF-F747-9201-0BA7141D363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0336" y="433758"/>
            <a:ext cx="4356000" cy="289916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D375822D-2AE4-0B6D-A521-FEF8FBB572D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29426" y="3429000"/>
            <a:ext cx="4418152" cy="2952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7206835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BA21413-143A-CA23-CC57-C45AF284C7D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7838" y="3298372"/>
            <a:ext cx="4698000" cy="3132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94A370E5-D265-50AD-5C16-C4AD030BC41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76112" y="441000"/>
            <a:ext cx="5748050" cy="2988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9956243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B14E40-3E32-8D91-56C1-82B6EB6E1B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B92BF653-94CC-8AE1-DB58-0528499A087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76000" y="1538174"/>
            <a:ext cx="7040000" cy="396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4FCD9F1B-0124-5AB6-68BE-38826A447692}"/>
              </a:ext>
            </a:extLst>
          </p:cNvPr>
          <p:cNvSpPr txBox="1"/>
          <p:nvPr/>
        </p:nvSpPr>
        <p:spPr>
          <a:xfrm>
            <a:off x="3452707" y="405719"/>
            <a:ext cx="616329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Lorient Vous A Présenté Les Îles  -  Skiathos  Et   Skópelos - Grèce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9201A0DB-0308-3027-10A5-FA860338B82F}"/>
              </a:ext>
            </a:extLst>
          </p:cNvPr>
          <p:cNvSpPr txBox="1"/>
          <p:nvPr/>
        </p:nvSpPr>
        <p:spPr>
          <a:xfrm>
            <a:off x="2885704" y="5830784"/>
            <a:ext cx="75289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Les Images Et Le Son Du Net    Daniel</a:t>
            </a:r>
          </a:p>
        </p:txBody>
      </p:sp>
    </p:spTree>
    <p:extLst>
      <p:ext uri="{BB962C8B-B14F-4D97-AF65-F5344CB8AC3E}">
        <p14:creationId xmlns:p14="http://schemas.microsoft.com/office/powerpoint/2010/main" val="9009857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112</TotalTime>
  <Words>90</Words>
  <Application>Microsoft Office PowerPoint</Application>
  <PresentationFormat>Grand écran</PresentationFormat>
  <Paragraphs>12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4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7</cp:revision>
  <dcterms:created xsi:type="dcterms:W3CDTF">2025-03-13T09:27:59Z</dcterms:created>
  <dcterms:modified xsi:type="dcterms:W3CDTF">2025-04-26T09:16:45Z</dcterms:modified>
</cp:coreProperties>
</file>