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6" r:id="rId2"/>
    <p:sldId id="347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F01KitI+CyVTrp6l0MjEg==" hashData="G1PDYF1B1C8Nx/OXrzL7ulw5V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F4747"/>
    <a:srgbClr val="FFA829"/>
    <a:srgbClr val="F67500"/>
    <a:srgbClr val="DA8200"/>
    <a:srgbClr val="F29000"/>
    <a:srgbClr val="FF9BE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08" autoAdjust="0"/>
    <p:restoredTop sz="94660" autoAdjust="0"/>
  </p:normalViewPr>
  <p:slideViewPr>
    <p:cSldViewPr>
      <p:cViewPr>
        <p:scale>
          <a:sx n="76" d="100"/>
          <a:sy n="76" d="100"/>
        </p:scale>
        <p:origin x="-1186" y="-29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600446-3CA2-4465-A203-746C35708ABF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352ADB-F264-4BE6-8272-2EC2B22BED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05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A009A8-755F-4E1C-A9DF-DC00DD35D35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9C496B4-305F-472C-A957-D3FBD599517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8C942E-B54C-4790-BE03-0B79C780ABA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06BC7-E3CD-4FBC-858B-12FE1EF34E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6719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D1005-29F0-47DD-BEE2-2C8DD8F5B1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2825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37DA7-A530-4EE1-99DF-72C3194284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3913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1F26E-9DBD-42E1-9C73-60E259DC35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4593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FC6D6-B0FB-4D0A-AB2B-69FD447A79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2634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2C414-1535-4D53-B093-2BBC4D7533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350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D304C-1350-4C88-80B1-64EFE9E1A6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2178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E42AD-165E-4E97-B9FE-E1E5EB58E9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8995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4F8D-77DA-4258-A7EA-F725E5B046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5955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91CA5-5FBE-4C5E-B2C7-4E70DB32B4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3603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BCABD-E84E-42ED-8C36-9FFBC0C92C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2285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4747"/>
            </a:gs>
            <a:gs pos="67000">
              <a:schemeClr val="accent4">
                <a:lumMod val="10000"/>
              </a:schemeClr>
            </a:gs>
            <a:gs pos="90000">
              <a:schemeClr val="accent4">
                <a:lumMod val="10000"/>
              </a:schemeClr>
            </a:gs>
            <a:gs pos="79000">
              <a:schemeClr val="accent4">
                <a:lumMod val="10000"/>
              </a:schemeClr>
            </a:gs>
            <a:gs pos="85000">
              <a:schemeClr val="tx2">
                <a:lumMod val="9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45F1E1C-636C-4E51-A6EC-DA35461284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audio" Target="../media/audio2.wav"/><Relationship Id="rId39" Type="http://schemas.openxmlformats.org/officeDocument/2006/relationships/image" Target="../media/image33.jpeg"/><Relationship Id="rId21" Type="http://schemas.openxmlformats.org/officeDocument/2006/relationships/image" Target="../media/image22.gif"/><Relationship Id="rId34" Type="http://schemas.openxmlformats.org/officeDocument/2006/relationships/audio" Target="../media/audio6.wav"/><Relationship Id="rId42" Type="http://schemas.openxmlformats.org/officeDocument/2006/relationships/audio" Target="../media/audio10.wav"/><Relationship Id="rId47" Type="http://schemas.openxmlformats.org/officeDocument/2006/relationships/image" Target="../media/image37.jpeg"/><Relationship Id="rId50" Type="http://schemas.openxmlformats.org/officeDocument/2006/relationships/audio" Target="../media/audio14.wav"/><Relationship Id="rId55" Type="http://schemas.openxmlformats.org/officeDocument/2006/relationships/image" Target="../media/image41.jpeg"/><Relationship Id="rId63" Type="http://schemas.openxmlformats.org/officeDocument/2006/relationships/image" Target="../media/image46.jpeg"/><Relationship Id="rId68" Type="http://schemas.openxmlformats.org/officeDocument/2006/relationships/image" Target="../media/image51.png"/><Relationship Id="rId76" Type="http://schemas.openxmlformats.org/officeDocument/2006/relationships/image" Target="../media/image58.png"/><Relationship Id="rId7" Type="http://schemas.openxmlformats.org/officeDocument/2006/relationships/image" Target="../media/image13.gif"/><Relationship Id="rId71" Type="http://schemas.microsoft.com/office/2007/relationships/hdphoto" Target="../media/hdphoto6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image" Target="../media/image28.jpeg"/><Relationship Id="rId11" Type="http://schemas.microsoft.com/office/2007/relationships/hdphoto" Target="../media/hdphoto1.wdp"/><Relationship Id="rId24" Type="http://schemas.openxmlformats.org/officeDocument/2006/relationships/image" Target="../media/image25.gif"/><Relationship Id="rId32" Type="http://schemas.openxmlformats.org/officeDocument/2006/relationships/audio" Target="../media/audio5.wav"/><Relationship Id="rId37" Type="http://schemas.openxmlformats.org/officeDocument/2006/relationships/image" Target="../media/image32.jpeg"/><Relationship Id="rId40" Type="http://schemas.openxmlformats.org/officeDocument/2006/relationships/audio" Target="../media/audio9.wav"/><Relationship Id="rId45" Type="http://schemas.openxmlformats.org/officeDocument/2006/relationships/image" Target="../media/image36.jpeg"/><Relationship Id="rId53" Type="http://schemas.openxmlformats.org/officeDocument/2006/relationships/image" Target="../media/image40.jpeg"/><Relationship Id="rId58" Type="http://schemas.openxmlformats.org/officeDocument/2006/relationships/audio" Target="../media/audio18.wav"/><Relationship Id="rId66" Type="http://schemas.openxmlformats.org/officeDocument/2006/relationships/image" Target="../media/image49.png"/><Relationship Id="rId74" Type="http://schemas.openxmlformats.org/officeDocument/2006/relationships/image" Target="../media/image56.gif"/><Relationship Id="rId5" Type="http://schemas.openxmlformats.org/officeDocument/2006/relationships/image" Target="../media/image3.gif"/><Relationship Id="rId15" Type="http://schemas.microsoft.com/office/2007/relationships/hdphoto" Target="../media/hdphoto3.wdp"/><Relationship Id="rId23" Type="http://schemas.openxmlformats.org/officeDocument/2006/relationships/image" Target="../media/image24.png"/><Relationship Id="rId28" Type="http://schemas.openxmlformats.org/officeDocument/2006/relationships/audio" Target="../media/audio3.wav"/><Relationship Id="rId36" Type="http://schemas.openxmlformats.org/officeDocument/2006/relationships/audio" Target="../media/audio7.wav"/><Relationship Id="rId49" Type="http://schemas.openxmlformats.org/officeDocument/2006/relationships/image" Target="../media/image38.jpeg"/><Relationship Id="rId57" Type="http://schemas.openxmlformats.org/officeDocument/2006/relationships/image" Target="../media/image42.jpeg"/><Relationship Id="rId61" Type="http://schemas.openxmlformats.org/officeDocument/2006/relationships/image" Target="../media/image44.jpeg"/><Relationship Id="rId10" Type="http://schemas.openxmlformats.org/officeDocument/2006/relationships/image" Target="../media/image16.jpeg"/><Relationship Id="rId19" Type="http://schemas.microsoft.com/office/2007/relationships/hdphoto" Target="../media/hdphoto5.wdp"/><Relationship Id="rId31" Type="http://schemas.openxmlformats.org/officeDocument/2006/relationships/image" Target="../media/image29.jpeg"/><Relationship Id="rId44" Type="http://schemas.openxmlformats.org/officeDocument/2006/relationships/audio" Target="../media/audio11.wav"/><Relationship Id="rId52" Type="http://schemas.openxmlformats.org/officeDocument/2006/relationships/audio" Target="../media/audio15.wav"/><Relationship Id="rId60" Type="http://schemas.openxmlformats.org/officeDocument/2006/relationships/audio" Target="../media/audio1.wav"/><Relationship Id="rId65" Type="http://schemas.openxmlformats.org/officeDocument/2006/relationships/image" Target="../media/image48.png"/><Relationship Id="rId73" Type="http://schemas.openxmlformats.org/officeDocument/2006/relationships/image" Target="../media/image55.gif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18.png"/><Relationship Id="rId22" Type="http://schemas.openxmlformats.org/officeDocument/2006/relationships/image" Target="../media/image23.png"/><Relationship Id="rId27" Type="http://schemas.openxmlformats.org/officeDocument/2006/relationships/image" Target="../media/image27.jpeg"/><Relationship Id="rId30" Type="http://schemas.openxmlformats.org/officeDocument/2006/relationships/audio" Target="../media/audio4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audio" Target="../media/audio13.wav"/><Relationship Id="rId56" Type="http://schemas.openxmlformats.org/officeDocument/2006/relationships/audio" Target="../media/audio17.wav"/><Relationship Id="rId64" Type="http://schemas.openxmlformats.org/officeDocument/2006/relationships/image" Target="../media/image47.jpeg"/><Relationship Id="rId69" Type="http://schemas.openxmlformats.org/officeDocument/2006/relationships/image" Target="../media/image52.png"/><Relationship Id="rId77" Type="http://schemas.openxmlformats.org/officeDocument/2006/relationships/image" Target="../media/image59.png"/><Relationship Id="rId8" Type="http://schemas.openxmlformats.org/officeDocument/2006/relationships/image" Target="../media/image14.png"/><Relationship Id="rId51" Type="http://schemas.openxmlformats.org/officeDocument/2006/relationships/image" Target="../media/image39.jpeg"/><Relationship Id="rId72" Type="http://schemas.openxmlformats.org/officeDocument/2006/relationships/image" Target="../media/image54.gif"/><Relationship Id="rId3" Type="http://schemas.openxmlformats.org/officeDocument/2006/relationships/image" Target="../media/image10.png"/><Relationship Id="rId12" Type="http://schemas.openxmlformats.org/officeDocument/2006/relationships/image" Target="../media/image17.jpeg"/><Relationship Id="rId17" Type="http://schemas.microsoft.com/office/2007/relationships/hdphoto" Target="../media/hdphoto4.wdp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3.jpeg"/><Relationship Id="rId67" Type="http://schemas.openxmlformats.org/officeDocument/2006/relationships/image" Target="../media/image50.jpeg"/><Relationship Id="rId20" Type="http://schemas.openxmlformats.org/officeDocument/2006/relationships/image" Target="../media/image21.png"/><Relationship Id="rId41" Type="http://schemas.openxmlformats.org/officeDocument/2006/relationships/image" Target="../media/image34.jpeg"/><Relationship Id="rId54" Type="http://schemas.openxmlformats.org/officeDocument/2006/relationships/audio" Target="../media/audio16.wav"/><Relationship Id="rId62" Type="http://schemas.openxmlformats.org/officeDocument/2006/relationships/image" Target="../media/image45.gif"/><Relationship Id="rId70" Type="http://schemas.openxmlformats.org/officeDocument/2006/relationships/image" Target="../media/image53.png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8 - Le Rossignol Anglais.wav">
            <a:hlinkClick r:id="" action="ppaction://media"/>
          </p:cNvPr>
          <p:cNvPicPr>
            <a:picLocks noRot="1" noChangeAspect="1"/>
          </p:cNvPicPr>
          <p:nvPr>
            <a:wavAudioFile r:embed="rId1" name="18 - Le Rossignol Anglais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39863" y="1160463"/>
            <a:ext cx="6264275" cy="4608512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853" y="1597573"/>
            <a:ext cx="3977770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JCL\Desktop\Mireille Mathieu - Magnifique! (2022)\968D1SM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0" y="1714500"/>
            <a:ext cx="3443288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JCL\Desktop\cd2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rgbClr val="FF4F4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397" y="570277"/>
            <a:ext cx="759771" cy="338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46238" y="1449388"/>
            <a:ext cx="6049962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En Chantant French Music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Quand Tu T'en Iras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Alors Nous Deux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Ce Soir Ils Vont S'aimer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Géant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Nous On S'aimera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Adieu À La Nuit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Pour Un Cœur Sans 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Quand On Revient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J'ai Gardé L'accent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Je Ne Suis Rien Sans Rien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À Cœur Perdu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Écoute Ce Cri (Version Studio)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Quand On Pense À L'amour (Version Studio)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Celui Qui M'aimera (Version Studio Inédite)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Mon Copain Pierrot (Version Studio Inédite Sur Disque)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Les Témoins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Le Rossignol Anglais</a:t>
            </a:r>
          </a:p>
        </p:txBody>
      </p:sp>
      <p:pic>
        <p:nvPicPr>
          <p:cNvPr id="3077" name="Picture 5" descr="C:\Users\JCL\Desktop\dddd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3429000"/>
            <a:ext cx="3292476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8493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935163"/>
            <a:ext cx="29527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6" name="01 - En Chantant French Music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8" name="02 - Quand Tu T'en Ira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0" name="03 - Alors Nous Deux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2" name="04 - Ce Soir Ils Vont S'aim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4" name="05 - Géant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6" name="06 - Nous on s'aimera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8" name="07 - Adieu a la Nuit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649788"/>
            <a:ext cx="4492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0" name="08 - Pour un Cœur Sans Amour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2" name="09 - Quand on Revient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4" name="10 - J'ai Gardé l'accent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6" name="11 - Je ne Suis Rien Sans Rien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8" name="12 - À Cœur Perdu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0" name="13 - Écoute Ce Cri (Version Studio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2" name="14 - Quand On Pense À L'amour (Version Studio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4" name="15 - Celui Qui M'aimera (Version Studio Inédite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6" name="16 - Mon Copain Pierrot (Version Studio Inédite Sur Disque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8" name="17 - Les Témoin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0" name="18 - Le Rossignol Anglais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64150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64103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0" descr="C:\Users\JCL\Desktop\Mireille Mathieu - Magnifique! (2022)\968D1SM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113" y="1611313"/>
            <a:ext cx="1239837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735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cccccc_détouré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949" y="3087453"/>
            <a:ext cx="3314700" cy="299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675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Affichage à l'écran (4:3)</PresentationFormat>
  <Paragraphs>21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2024-12-07T15:07:33Z</dcterms:modified>
</cp:coreProperties>
</file>