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47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FZAHXpq83S/fZqVmXQ+xA==" hashData="sJb8I6Sje7JZT3J0Y61gm9nSCB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F4747"/>
    <a:srgbClr val="FFA829"/>
    <a:srgbClr val="F67500"/>
    <a:srgbClr val="DA8200"/>
    <a:srgbClr val="F29000"/>
    <a:srgbClr val="FF9BE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795" autoAdjust="0"/>
    <p:restoredTop sz="94660" autoAdjust="0"/>
  </p:normalViewPr>
  <p:slideViewPr>
    <p:cSldViewPr>
      <p:cViewPr>
        <p:scale>
          <a:sx n="78" d="100"/>
          <a:sy n="78" d="100"/>
        </p:scale>
        <p:origin x="-1013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AB35E2-1147-4388-9053-CB76502C9490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AB5690-CFB3-4175-8A97-291B0E3AAD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5736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36B815-54F9-4FB0-A7BF-20BEBC5E91C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D46BF56-C3EF-4C8F-ACF7-B3CF4EC3CBD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E9705B-1D24-48DD-9AAF-FE4157C81DA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9E3E0-7D17-46C2-8ACA-0EBDC5DBBA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918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A3E76-CF04-4079-947D-27A4ADA62D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5236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3C076-6157-45C3-8498-AB48D8DF7F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8449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5FA6C-CBF6-4560-8B3A-AA65204744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3513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F5E40-B62A-4541-BDC1-DC6F4A38D4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2887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C380C-8B70-40EB-83F4-7859F01629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212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63F20-544D-4079-9E0D-4D9B0039BE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948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99CA1-4414-4D0C-8C2E-48CB12BFDC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246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D4CCB-E47D-4CBF-940C-F008B70BC8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515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A0707-25A5-48F4-90DE-947C84DA1D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244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F227D-7C13-4735-8DC9-216F4FF8C8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6894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4747"/>
            </a:gs>
            <a:gs pos="67000">
              <a:schemeClr val="accent4">
                <a:lumMod val="10000"/>
              </a:schemeClr>
            </a:gs>
            <a:gs pos="90000">
              <a:schemeClr val="accent4">
                <a:lumMod val="10000"/>
              </a:schemeClr>
            </a:gs>
            <a:gs pos="79000">
              <a:schemeClr val="accent4">
                <a:lumMod val="10000"/>
              </a:schemeClr>
            </a:gs>
            <a:gs pos="85000">
              <a:schemeClr val="tx2">
                <a:lumMod val="9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8B0914-6932-4BEB-A959-B8DC5405CA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audio" Target="../media/audio2.wav"/><Relationship Id="rId39" Type="http://schemas.openxmlformats.org/officeDocument/2006/relationships/image" Target="../media/image33.jpeg"/><Relationship Id="rId21" Type="http://schemas.openxmlformats.org/officeDocument/2006/relationships/image" Target="../media/image22.gif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37.jpeg"/><Relationship Id="rId50" Type="http://schemas.openxmlformats.org/officeDocument/2006/relationships/audio" Target="../media/audio13.wav"/><Relationship Id="rId55" Type="http://schemas.openxmlformats.org/officeDocument/2006/relationships/image" Target="../media/image41.jpeg"/><Relationship Id="rId63" Type="http://schemas.openxmlformats.org/officeDocument/2006/relationships/image" Target="../media/image46.jpeg"/><Relationship Id="rId68" Type="http://schemas.openxmlformats.org/officeDocument/2006/relationships/image" Target="../media/image51.png"/><Relationship Id="rId76" Type="http://schemas.openxmlformats.org/officeDocument/2006/relationships/image" Target="../media/image59.png"/><Relationship Id="rId7" Type="http://schemas.openxmlformats.org/officeDocument/2006/relationships/image" Target="../media/image13.gif"/><Relationship Id="rId71" Type="http://schemas.openxmlformats.org/officeDocument/2006/relationships/image" Target="../media/image5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image" Target="../media/image28.jpeg"/><Relationship Id="rId11" Type="http://schemas.microsoft.com/office/2007/relationships/hdphoto" Target="../media/hdphoto1.wdp"/><Relationship Id="rId24" Type="http://schemas.openxmlformats.org/officeDocument/2006/relationships/image" Target="../media/image25.gif"/><Relationship Id="rId32" Type="http://schemas.openxmlformats.org/officeDocument/2006/relationships/audio" Target="../media/audio5.wav"/><Relationship Id="rId37" Type="http://schemas.openxmlformats.org/officeDocument/2006/relationships/image" Target="../media/image32.jpeg"/><Relationship Id="rId40" Type="http://schemas.openxmlformats.org/officeDocument/2006/relationships/audio" Target="../media/audio9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audio" Target="../media/audio17.wav"/><Relationship Id="rId66" Type="http://schemas.openxmlformats.org/officeDocument/2006/relationships/image" Target="../media/image49.png"/><Relationship Id="rId74" Type="http://schemas.openxmlformats.org/officeDocument/2006/relationships/image" Target="../media/image57.png"/><Relationship Id="rId5" Type="http://schemas.openxmlformats.org/officeDocument/2006/relationships/image" Target="../media/image3.gif"/><Relationship Id="rId15" Type="http://schemas.microsoft.com/office/2007/relationships/hdphoto" Target="../media/hdphoto3.wdp"/><Relationship Id="rId23" Type="http://schemas.openxmlformats.org/officeDocument/2006/relationships/image" Target="../media/image24.pn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38.jpeg"/><Relationship Id="rId57" Type="http://schemas.openxmlformats.org/officeDocument/2006/relationships/image" Target="../media/image42.jpeg"/><Relationship Id="rId61" Type="http://schemas.openxmlformats.org/officeDocument/2006/relationships/image" Target="../media/image44.jpeg"/><Relationship Id="rId10" Type="http://schemas.openxmlformats.org/officeDocument/2006/relationships/image" Target="../media/image16.jpeg"/><Relationship Id="rId19" Type="http://schemas.microsoft.com/office/2007/relationships/hdphoto" Target="../media/hdphoto5.wdp"/><Relationship Id="rId31" Type="http://schemas.openxmlformats.org/officeDocument/2006/relationships/image" Target="../media/image29.jpeg"/><Relationship Id="rId44" Type="http://schemas.openxmlformats.org/officeDocument/2006/relationships/audio" Target="../media/audio11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8.png"/><Relationship Id="rId73" Type="http://schemas.openxmlformats.org/officeDocument/2006/relationships/image" Target="../media/image56.gif"/><Relationship Id="rId78" Type="http://schemas.openxmlformats.org/officeDocument/2006/relationships/image" Target="../media/image60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8.png"/><Relationship Id="rId22" Type="http://schemas.openxmlformats.org/officeDocument/2006/relationships/image" Target="../media/image23.png"/><Relationship Id="rId27" Type="http://schemas.openxmlformats.org/officeDocument/2006/relationships/image" Target="../media/image27.jpeg"/><Relationship Id="rId30" Type="http://schemas.openxmlformats.org/officeDocument/2006/relationships/audio" Target="../media/audio4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.wav"/><Relationship Id="rId56" Type="http://schemas.openxmlformats.org/officeDocument/2006/relationships/audio" Target="../media/audio16.wav"/><Relationship Id="rId64" Type="http://schemas.openxmlformats.org/officeDocument/2006/relationships/image" Target="../media/image47.jpeg"/><Relationship Id="rId69" Type="http://schemas.openxmlformats.org/officeDocument/2006/relationships/image" Target="../media/image52.png"/><Relationship Id="rId77" Type="http://schemas.openxmlformats.org/officeDocument/2006/relationships/audio" Target="../media/audio19.wav"/><Relationship Id="rId8" Type="http://schemas.openxmlformats.org/officeDocument/2006/relationships/image" Target="../media/image14.png"/><Relationship Id="rId51" Type="http://schemas.openxmlformats.org/officeDocument/2006/relationships/image" Target="../media/image39.jpeg"/><Relationship Id="rId72" Type="http://schemas.openxmlformats.org/officeDocument/2006/relationships/image" Target="../media/image55.gif"/><Relationship Id="rId3" Type="http://schemas.openxmlformats.org/officeDocument/2006/relationships/image" Target="../media/image10.png"/><Relationship Id="rId12" Type="http://schemas.openxmlformats.org/officeDocument/2006/relationships/image" Target="../media/image17.jpeg"/><Relationship Id="rId17" Type="http://schemas.microsoft.com/office/2007/relationships/hdphoto" Target="../media/hdphoto4.wdp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3.jpeg"/><Relationship Id="rId67" Type="http://schemas.openxmlformats.org/officeDocument/2006/relationships/image" Target="../media/image50.jpeg"/><Relationship Id="rId20" Type="http://schemas.openxmlformats.org/officeDocument/2006/relationships/image" Target="../media/image21.png"/><Relationship Id="rId41" Type="http://schemas.openxmlformats.org/officeDocument/2006/relationships/image" Target="../media/image34.jpeg"/><Relationship Id="rId54" Type="http://schemas.openxmlformats.org/officeDocument/2006/relationships/audio" Target="../media/audio15.wav"/><Relationship Id="rId62" Type="http://schemas.openxmlformats.org/officeDocument/2006/relationships/image" Target="../media/image45.gif"/><Relationship Id="rId70" Type="http://schemas.openxmlformats.org/officeDocument/2006/relationships/image" Target="../media/image53.png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2 -2714.wav">
            <a:hlinkClick r:id="" action="ppaction://media"/>
          </p:cNvPr>
          <p:cNvPicPr>
            <a:picLocks noRot="1" noChangeAspect="1"/>
          </p:cNvPicPr>
          <p:nvPr>
            <a:wavAudioFile r:embed="rId1" name="12 - L'amour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39863" y="1160463"/>
            <a:ext cx="6264275" cy="4608512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53" y="1597573"/>
            <a:ext cx="3977770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\Desktop\Mireille Mathieu - Magnifique! (2022)\968D1SM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0" y="1714500"/>
            <a:ext cx="3443288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JCL\Desktop\CD1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474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394" y="548680"/>
            <a:ext cx="792088" cy="369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46238" y="1341438"/>
            <a:ext cx="6049962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La Dernière Valse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La Vieille Barque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Quand Fera-t-il Jour Camarade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En Écoutant Mon Cœur Chanter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Ponts De Paris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Un Monde Avec Toi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Les Yeux De L'amour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La Chanson De Notre 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Chant Olympique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Seuls Au Monde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Quelqu'un Pour Toi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L'amour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La Vieille Barque (Version Alternative)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Les Yeux De L'amour (Version Du Film "Casino Royale")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Chant Olympique (Version Alternative)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Lo Sguardo De Amore (Version Italienne)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Ein Blick Von Dir (Version Allemande)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Les Yeux De L'amour (Version Alternative Inédite)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19. All Of A Sudden My Heart Sings (Live)</a:t>
            </a:r>
          </a:p>
        </p:txBody>
      </p:sp>
      <p:pic>
        <p:nvPicPr>
          <p:cNvPr id="3077" name="Picture 5" descr="C:\Users\JCL\Desktop\dddd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3429000"/>
            <a:ext cx="3292476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8493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935163"/>
            <a:ext cx="29527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6" name="01 - La Dernière Vals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8" name="02 - La Vieille Barqu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0" name="03 - Quand Fera-t-il Jour Camarad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2" name="04 - En Écoutant Mon Cœur Chant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4" name="05 - Ponts de Paris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6" name="06 - Un Monde Avec Toi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8" name="07 - Les Yeux de L'amour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649788"/>
            <a:ext cx="449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0" name="09 - Chant Olympiqu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2" name="09. Capitaine Abandonné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4" name="10 - Seuls Au Mond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6" name="11 - Quelqu'un Pour Toi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8" name="12 - L'amou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0" name="13 - La Vieille Barque (Version Alternative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2" name="14 - Les Yeux de L'amour (Version du Film ''Casino Royale''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4" name="15 - Chant Olympique (Version Alternative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6" name="16 - Les Yeux de L'amour (Version Italienne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8" name="17 - Les Yeux de L'amour (Version Allemande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0" name="18 - Les Yeux de L'amour (Version Alternative Inédite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64150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64103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Mireille Mathieu - Magnifique! (2022)\968D1SM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113" y="1611313"/>
            <a:ext cx="1239837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73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cccccc_détouré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078585"/>
            <a:ext cx="3314700" cy="299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75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9" descr="C:\Users\Marie-Jose\Desktop\NUMEROS JUKEBOX NOIR\19 (FILEminimizer).jpg">
            <a:hlinkClick r:id="" action="ppaction://noaction" highlightClick="1">
              <a:snd r:embed="rId77" name="19 - All Of A Sudden My Heart Sings (Live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935288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2024-12-07T15:04:33Z</dcterms:modified>
</cp:coreProperties>
</file>