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5" r:id="rId2"/>
    <p:sldId id="354" r:id="rId3"/>
    <p:sldId id="34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IxNVdHOZtkN5IDMqy1zqg==" hashData="zg6tzDSnaLN5OqRkhhmt8K0mlP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A300"/>
    <a:srgbClr val="B88C00"/>
    <a:srgbClr val="FFC50D"/>
    <a:srgbClr val="FFD1D1"/>
    <a:srgbClr val="E5FFE5"/>
    <a:srgbClr val="7DBEFF"/>
    <a:srgbClr val="69B4FF"/>
    <a:srgbClr val="FF61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290" autoAdjust="0"/>
    <p:restoredTop sz="94660" autoAdjust="0"/>
  </p:normalViewPr>
  <p:slideViewPr>
    <p:cSldViewPr>
      <p:cViewPr>
        <p:scale>
          <a:sx n="90" d="100"/>
          <a:sy n="90" d="100"/>
        </p:scale>
        <p:origin x="-696" y="-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1542B03-148B-42DA-BFF1-6CD3E31B52BD}" type="datetimeFigureOut">
              <a:rPr lang="fr-FR"/>
              <a:pPr>
                <a:defRPr/>
              </a:pPr>
              <a:t>27/04/2025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C4858D7-7D2F-4CAB-A0B1-98FD0C3B6F7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91727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3DD62E6-7537-4ACA-A37D-761D2DF0A55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9CDD337-6981-47AF-9524-6F4C5E4668A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04AFD69-A819-4251-9C81-3BCE75E663D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286E22-9AB6-47DB-9BEF-0549B16E9F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99797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20F367-7F58-44D1-B6FD-5E300D357AD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5096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9D860E-C4EF-4205-9707-A390A361DA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89868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90F38C-AF2E-40A1-A7C7-D78EEB3BFE4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62337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C1A875-138D-4EA9-B520-F57C98A794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0208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F477C6-CE96-4663-B66E-9CB80AAB6AA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5112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CE78AE-F049-42DC-BE38-77927ED8FB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6141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093D7-6FDA-49FC-BEE4-749CC3A63A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05722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99EEE0-E717-4D22-A4F8-E9A2A531FA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0752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457B8B-31F5-40EE-898F-8E63744432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49287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E718D3-59D0-4AFF-B38B-EDCC7CAA83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18577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tx1"/>
            </a:gs>
            <a:gs pos="92000">
              <a:schemeClr val="accent4">
                <a:lumMod val="10000"/>
              </a:schemeClr>
            </a:gs>
            <a:gs pos="65667">
              <a:schemeClr val="accent4">
                <a:lumMod val="10000"/>
              </a:schemeClr>
            </a:gs>
            <a:gs pos="72000">
              <a:schemeClr val="tx1">
                <a:lumMod val="50000"/>
              </a:schemeClr>
            </a:gs>
            <a:gs pos="77000">
              <a:srgbClr val="D6A3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BF8E1BC-0179-4C30-B95F-0B732B0A53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image" Target="../media/image2.png"/><Relationship Id="rId18" Type="http://schemas.openxmlformats.org/officeDocument/2006/relationships/image" Target="../media/image7.png"/><Relationship Id="rId3" Type="http://schemas.openxmlformats.org/officeDocument/2006/relationships/audio" Target="../media/audio1.wav"/><Relationship Id="rId21" Type="http://schemas.openxmlformats.org/officeDocument/2006/relationships/image" Target="../media/image10.png"/><Relationship Id="rId7" Type="http://schemas.openxmlformats.org/officeDocument/2006/relationships/audio" Target="../media/audio5.wav"/><Relationship Id="rId12" Type="http://schemas.openxmlformats.org/officeDocument/2006/relationships/image" Target="../media/image1.png"/><Relationship Id="rId17" Type="http://schemas.openxmlformats.org/officeDocument/2006/relationships/image" Target="../media/image6.png"/><Relationship Id="rId2" Type="http://schemas.openxmlformats.org/officeDocument/2006/relationships/audio" Target="../media/media1.wav"/><Relationship Id="rId16" Type="http://schemas.openxmlformats.org/officeDocument/2006/relationships/image" Target="../media/image5.png"/><Relationship Id="rId20" Type="http://schemas.openxmlformats.org/officeDocument/2006/relationships/image" Target="../media/image9.gif"/><Relationship Id="rId1" Type="http://schemas.microsoft.com/office/2007/relationships/media" Target="../media/media1.wav"/><Relationship Id="rId6" Type="http://schemas.openxmlformats.org/officeDocument/2006/relationships/audio" Target="../media/audio4.wav"/><Relationship Id="rId11" Type="http://schemas.openxmlformats.org/officeDocument/2006/relationships/notesSlide" Target="../notesSlides/notesSlide1.xml"/><Relationship Id="rId24" Type="http://schemas.openxmlformats.org/officeDocument/2006/relationships/image" Target="../media/image13.jpeg"/><Relationship Id="rId5" Type="http://schemas.openxmlformats.org/officeDocument/2006/relationships/audio" Target="../media/audio3.wav"/><Relationship Id="rId15" Type="http://schemas.openxmlformats.org/officeDocument/2006/relationships/image" Target="../media/image4.png"/><Relationship Id="rId23" Type="http://schemas.openxmlformats.org/officeDocument/2006/relationships/image" Target="../media/image12.jpeg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8.png"/><Relationship Id="rId4" Type="http://schemas.openxmlformats.org/officeDocument/2006/relationships/audio" Target="../media/audio2.wav"/><Relationship Id="rId9" Type="http://schemas.openxmlformats.org/officeDocument/2006/relationships/audio" Target="../media/audio7.wav"/><Relationship Id="rId14" Type="http://schemas.openxmlformats.org/officeDocument/2006/relationships/image" Target="../media/image3.gif"/><Relationship Id="rId22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4.gif"/><Relationship Id="rId18" Type="http://schemas.openxmlformats.org/officeDocument/2006/relationships/image" Target="../media/image27.jpeg"/><Relationship Id="rId26" Type="http://schemas.openxmlformats.org/officeDocument/2006/relationships/audio" Target="../media/audio13.wav"/><Relationship Id="rId39" Type="http://schemas.openxmlformats.org/officeDocument/2006/relationships/image" Target="../media/image40.gif"/><Relationship Id="rId3" Type="http://schemas.openxmlformats.org/officeDocument/2006/relationships/image" Target="../media/image15.png"/><Relationship Id="rId21" Type="http://schemas.openxmlformats.org/officeDocument/2006/relationships/image" Target="../media/image29.jpeg"/><Relationship Id="rId34" Type="http://schemas.openxmlformats.org/officeDocument/2006/relationships/image" Target="../media/image36.png"/><Relationship Id="rId42" Type="http://schemas.openxmlformats.org/officeDocument/2006/relationships/image" Target="../media/image43.jpeg"/><Relationship Id="rId47" Type="http://schemas.openxmlformats.org/officeDocument/2006/relationships/image" Target="../media/image48.png"/><Relationship Id="rId50" Type="http://schemas.openxmlformats.org/officeDocument/2006/relationships/image" Target="../media/image51.gif"/><Relationship Id="rId7" Type="http://schemas.openxmlformats.org/officeDocument/2006/relationships/image" Target="../media/image18.gif"/><Relationship Id="rId12" Type="http://schemas.openxmlformats.org/officeDocument/2006/relationships/image" Target="../media/image23.jpeg"/><Relationship Id="rId17" Type="http://schemas.openxmlformats.org/officeDocument/2006/relationships/audio" Target="../media/audio9.wav"/><Relationship Id="rId25" Type="http://schemas.openxmlformats.org/officeDocument/2006/relationships/image" Target="../media/image31.jpeg"/><Relationship Id="rId33" Type="http://schemas.microsoft.com/office/2007/relationships/hdphoto" Target="../media/hdphoto2.wdp"/><Relationship Id="rId38" Type="http://schemas.openxmlformats.org/officeDocument/2006/relationships/image" Target="../media/image39.png"/><Relationship Id="rId46" Type="http://schemas.openxmlformats.org/officeDocument/2006/relationships/image" Target="../media/image47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jpeg"/><Relationship Id="rId20" Type="http://schemas.openxmlformats.org/officeDocument/2006/relationships/image" Target="../media/image28.jpeg"/><Relationship Id="rId29" Type="http://schemas.openxmlformats.org/officeDocument/2006/relationships/image" Target="../media/image33.jpeg"/><Relationship Id="rId41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24" Type="http://schemas.openxmlformats.org/officeDocument/2006/relationships/audio" Target="../media/audio12.wav"/><Relationship Id="rId32" Type="http://schemas.openxmlformats.org/officeDocument/2006/relationships/image" Target="../media/image35.png"/><Relationship Id="rId37" Type="http://schemas.openxmlformats.org/officeDocument/2006/relationships/image" Target="../media/image38.png"/><Relationship Id="rId40" Type="http://schemas.openxmlformats.org/officeDocument/2006/relationships/image" Target="../media/image41.png"/><Relationship Id="rId45" Type="http://schemas.openxmlformats.org/officeDocument/2006/relationships/image" Target="../media/image46.jpeg"/><Relationship Id="rId53" Type="http://schemas.openxmlformats.org/officeDocument/2006/relationships/image" Target="../media/image54.jpeg"/><Relationship Id="rId5" Type="http://schemas.openxmlformats.org/officeDocument/2006/relationships/image" Target="../media/image9.gif"/><Relationship Id="rId15" Type="http://schemas.openxmlformats.org/officeDocument/2006/relationships/audio" Target="../media/audio8.wav"/><Relationship Id="rId23" Type="http://schemas.openxmlformats.org/officeDocument/2006/relationships/image" Target="../media/image30.jpeg"/><Relationship Id="rId28" Type="http://schemas.openxmlformats.org/officeDocument/2006/relationships/audio" Target="../media/audio14.wav"/><Relationship Id="rId36" Type="http://schemas.openxmlformats.org/officeDocument/2006/relationships/image" Target="../media/image37.png"/><Relationship Id="rId49" Type="http://schemas.openxmlformats.org/officeDocument/2006/relationships/image" Target="../media/image50.png"/><Relationship Id="rId10" Type="http://schemas.openxmlformats.org/officeDocument/2006/relationships/image" Target="../media/image21.gif"/><Relationship Id="rId19" Type="http://schemas.openxmlformats.org/officeDocument/2006/relationships/audio" Target="../media/audio10.wav"/><Relationship Id="rId31" Type="http://schemas.microsoft.com/office/2007/relationships/hdphoto" Target="../media/hdphoto1.wdp"/><Relationship Id="rId44" Type="http://schemas.openxmlformats.org/officeDocument/2006/relationships/image" Target="../media/image45.jpeg"/><Relationship Id="rId52" Type="http://schemas.openxmlformats.org/officeDocument/2006/relationships/image" Target="../media/image53.png"/><Relationship Id="rId4" Type="http://schemas.openxmlformats.org/officeDocument/2006/relationships/image" Target="../media/image16.png"/><Relationship Id="rId9" Type="http://schemas.openxmlformats.org/officeDocument/2006/relationships/image" Target="../media/image20.gif"/><Relationship Id="rId14" Type="http://schemas.openxmlformats.org/officeDocument/2006/relationships/image" Target="../media/image25.gif"/><Relationship Id="rId22" Type="http://schemas.openxmlformats.org/officeDocument/2006/relationships/audio" Target="../media/audio11.wav"/><Relationship Id="rId27" Type="http://schemas.openxmlformats.org/officeDocument/2006/relationships/image" Target="../media/image32.jpeg"/><Relationship Id="rId30" Type="http://schemas.openxmlformats.org/officeDocument/2006/relationships/image" Target="../media/image34.png"/><Relationship Id="rId35" Type="http://schemas.microsoft.com/office/2007/relationships/hdphoto" Target="../media/hdphoto3.wdp"/><Relationship Id="rId43" Type="http://schemas.openxmlformats.org/officeDocument/2006/relationships/image" Target="../media/image44.jpeg"/><Relationship Id="rId48" Type="http://schemas.openxmlformats.org/officeDocument/2006/relationships/image" Target="../media/image49.jpeg"/><Relationship Id="rId8" Type="http://schemas.openxmlformats.org/officeDocument/2006/relationships/image" Target="../media/image19.gif"/><Relationship Id="rId51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01. Un temps pour ell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1" name="01-11936.wav">
            <a:hlinkClick r:id="" action="ppaction://media"/>
          </p:cNvPr>
          <p:cNvPicPr>
            <a:picLocks noRot="1" noChangeAspect="1"/>
          </p:cNvPicPr>
          <p:nvPr>
            <a:wavAudioFile r:embed="rId3" name="01-12-On ira tous au paradis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6" descr="C:\Users\JCL\Desktop\gggg.GIF"/>
          <p:cNvPicPr>
            <a:picLocks noChangeAspect="1" noChangeArrowheads="1" noCrop="1"/>
          </p:cNvPicPr>
          <p:nvPr/>
        </p:nvPicPr>
        <p:blipFill>
          <a:blip r:embed="rId1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495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7. 1936.wav">
            <a:hlinkClick r:id="" action="ppaction://media"/>
          </p:cNvPr>
          <p:cNvPicPr>
            <a:picLocks noRot="1" noChangeAspect="1"/>
          </p:cNvPicPr>
          <p:nvPr>
            <a:wavAudioFile r:embed="rId4" name="07. Les Dalton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07 -1936.wav">
            <a:hlinkClick r:id="" action="ppaction://media"/>
          </p:cNvPr>
          <p:cNvPicPr>
            <a:picLocks noRot="1" noChangeAspect="1"/>
          </p:cNvPicPr>
          <p:nvPr>
            <a:wavAudioFile r:embed="rId5" name="07 - On ira tous au paradis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6 -1936.wav">
            <a:hlinkClick r:id="" action="ppaction://media"/>
          </p:cNvPr>
          <p:cNvPicPr>
            <a:picLocks noRot="1" noChangeAspect="1"/>
          </p:cNvPicPr>
          <p:nvPr>
            <a:wavAudioFile r:embed="rId6" name="16 - Et j'entends siffler le train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1. 1951.wav">
            <a:hlinkClick r:id="" action="ppaction://media"/>
          </p:cNvPr>
          <p:cNvPicPr>
            <a:picLocks noRot="1" noChangeAspect="1"/>
          </p:cNvPicPr>
          <p:nvPr>
            <a:wavAudioFile r:embed="rId7" name="11. Il Est Cinq Heures, Paris S’éveille.wav"/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1951.wav">
            <a:hlinkClick r:id="" action="ppaction://media"/>
          </p:cNvPr>
          <p:cNvPicPr>
            <a:picLocks noRot="1" noChangeAspect="1"/>
          </p:cNvPicPr>
          <p:nvPr>
            <a:wavAudioFile r:embed="rId8" name="02 - Qui on est.wav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1951.wav">
            <a:hlinkClick r:id="" action="ppaction://media"/>
          </p:cNvPr>
          <p:cNvPicPr>
            <a:picLocks noRot="1" noChangeAspect="1"/>
          </p:cNvPicPr>
          <p:nvPr>
            <a:wavAudioFile r:embed="rId9" name="01 - Sauve qui aim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68413"/>
            <a:ext cx="5815013" cy="4321175"/>
          </a:xfrm>
          <a:prstGeom prst="frame">
            <a:avLst>
              <a:gd name="adj1" fmla="val 3068"/>
            </a:avLst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163344" y="2866231"/>
            <a:ext cx="1168400" cy="1144588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1904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Michel Polnareff\uSCNHc0.jpe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391" y="1812230"/>
            <a:ext cx="3214489" cy="321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7265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JCL\Desktop\gggg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495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2120131" y="1988840"/>
            <a:ext cx="5616575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01. Un temps pour elle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02. Villa Cassiopée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03. Tu n'm'entends pas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04. Tu n'm'entends pas (Reprise)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05. Quand y'en a pour deux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06. Solstice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07. </a:t>
            </a:r>
            <a:r>
              <a:rPr lang="fr-FR" b="1" dirty="0" err="1">
                <a:solidFill>
                  <a:srgbClr val="FFC000"/>
                </a:solidFill>
              </a:rPr>
              <a:t>Sexcetera</a:t>
            </a:r>
            <a:endParaRPr lang="fr-FR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08. Un moment</a:t>
            </a:r>
          </a:p>
        </p:txBody>
      </p:sp>
      <p:sp>
        <p:nvSpPr>
          <p:cNvPr id="5" name="Cadre 4"/>
          <p:cNvSpPr/>
          <p:nvPr/>
        </p:nvSpPr>
        <p:spPr>
          <a:xfrm>
            <a:off x="1619250" y="1227138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5587" y="3933056"/>
            <a:ext cx="4971604" cy="2810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64373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1525" y="644525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Un temps pour ell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Villa Cassiopé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834" y="3775869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Tu n'm'entends pas (Reprise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131" y="5194178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7" y="4470339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2" name="05. Quand y'en a pour deux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5519" y="3109913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4" name="06. Solstic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577" y="3773487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6" name="07. Sexcetera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577" y="4474369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8" name="08. Un moment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818" y="5201322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0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34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0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02" y="4605338"/>
            <a:ext cx="460721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4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027" y="5000625"/>
            <a:ext cx="694336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0" name="Picture 62" descr="C:\Users\JCL\Desktop\Image2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324" y="2726957"/>
            <a:ext cx="4441825" cy="3194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416550"/>
            <a:ext cx="6962775" cy="171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JCL\Desktop\Michel Polnareff\uSCNHc0.jpeg"/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2473" y="1653034"/>
            <a:ext cx="1343918" cy="1441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</Words>
  <Application>Microsoft Office PowerPoint</Application>
  <PresentationFormat>Affichage à l'écran (4:3)</PresentationFormat>
  <Paragraphs>11</Paragraphs>
  <Slides>3</Slides>
  <Notes>3</Notes>
  <HiddenSlides>0</HiddenSlides>
  <MMClips>8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2025-04-27T09:09:08Z</dcterms:modified>
</cp:coreProperties>
</file>