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3" r:id="rId3"/>
    <p:sldId id="36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GWlvztgWilCCIaPJ0KMDw==" hashData="V79uwpO/PM74JEhkpsHkNYLODZ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3D1A"/>
    <a:srgbClr val="FF2121"/>
    <a:srgbClr val="FF2D2D"/>
    <a:srgbClr val="D66B00"/>
    <a:srgbClr val="A73115"/>
    <a:srgbClr val="FFC285"/>
    <a:srgbClr val="401308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079" autoAdjust="0"/>
    <p:restoredTop sz="94660"/>
  </p:normalViewPr>
  <p:slideViewPr>
    <p:cSldViewPr>
      <p:cViewPr>
        <p:scale>
          <a:sx n="79" d="100"/>
          <a:sy n="79" d="100"/>
        </p:scale>
        <p:origin x="-1670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1DFDED1-5275-40BB-91AD-0260866FC193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A9737C-E0D1-4082-8383-B09A4500E6B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2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1CF53CF-3461-4527-94B8-A77AAF359A9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2A0C14-D379-4807-B5F7-4AE84E0758DD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8A18EE7-27E7-4ABA-853D-055E9A32F2D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329292-F3F9-4738-A35E-7E1D9A5C3B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354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0F9FF6-A672-49BB-A5F5-D92F8785CCB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727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64FFF-9FF0-4859-A3AF-49410D29B6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2173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6F8A6B-DAA0-4A05-8306-B015CEDE42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43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1A35EC-919E-44A9-95F9-631A530952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5696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046006-A94F-4C17-A9E0-C820105656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7609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0DAA1-C267-4E62-96E5-C58239B777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2386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7E50C-8DCC-49B6-B42F-9A0EB344CB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2412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64900-6F84-49CE-A3F3-ACB6147377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6889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4CEA5-B90C-49E8-B511-D624333B05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14078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E13A8-96E5-41C2-AD60-7EFAA28B32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372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77668">
              <a:srgbClr val="D03D1A"/>
            </a:gs>
            <a:gs pos="72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8253A63-54EA-49F7-A5C3-C3179232788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1.png"/><Relationship Id="rId26" Type="http://schemas.openxmlformats.org/officeDocument/2006/relationships/image" Target="../media/image26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11.wav"/><Relationship Id="rId50" Type="http://schemas.openxmlformats.org/officeDocument/2006/relationships/image" Target="../media/image39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48.jpeg"/><Relationship Id="rId76" Type="http://schemas.openxmlformats.org/officeDocument/2006/relationships/audio" Target="../media/audio21.wav"/><Relationship Id="rId84" Type="http://schemas.openxmlformats.org/officeDocument/2006/relationships/audio" Target="../media/audio25.wav"/><Relationship Id="rId89" Type="http://schemas.openxmlformats.org/officeDocument/2006/relationships/image" Target="../media/image62.jpeg"/><Relationship Id="rId7" Type="http://schemas.openxmlformats.org/officeDocument/2006/relationships/image" Target="../media/image13.gif"/><Relationship Id="rId71" Type="http://schemas.openxmlformats.org/officeDocument/2006/relationships/image" Target="../media/image51.png"/><Relationship Id="rId92" Type="http://schemas.openxmlformats.org/officeDocument/2006/relationships/image" Target="../media/image65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png"/><Relationship Id="rId29" Type="http://schemas.openxmlformats.org/officeDocument/2006/relationships/audio" Target="../media/audio2.wav"/><Relationship Id="rId11" Type="http://schemas.openxmlformats.org/officeDocument/2006/relationships/image" Target="../media/image17.jpeg"/><Relationship Id="rId24" Type="http://schemas.openxmlformats.org/officeDocument/2006/relationships/image" Target="../media/image24.gif"/><Relationship Id="rId32" Type="http://schemas.openxmlformats.org/officeDocument/2006/relationships/image" Target="../media/image30.jpeg"/><Relationship Id="rId37" Type="http://schemas.openxmlformats.org/officeDocument/2006/relationships/audio" Target="../media/audio6.wav"/><Relationship Id="rId40" Type="http://schemas.openxmlformats.org/officeDocument/2006/relationships/image" Target="../media/image34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3.jpeg"/><Relationship Id="rId66" Type="http://schemas.openxmlformats.org/officeDocument/2006/relationships/image" Target="../media/image47.jpeg"/><Relationship Id="rId74" Type="http://schemas.openxmlformats.org/officeDocument/2006/relationships/image" Target="../media/image53.png"/><Relationship Id="rId79" Type="http://schemas.openxmlformats.org/officeDocument/2006/relationships/image" Target="../media/image55.jpeg"/><Relationship Id="rId87" Type="http://schemas.openxmlformats.org/officeDocument/2006/relationships/image" Target="../media/image60.png"/><Relationship Id="rId5" Type="http://schemas.openxmlformats.org/officeDocument/2006/relationships/image" Target="../media/image11.png"/><Relationship Id="rId61" Type="http://schemas.openxmlformats.org/officeDocument/2006/relationships/audio" Target="../media/audio18.wav"/><Relationship Id="rId82" Type="http://schemas.openxmlformats.org/officeDocument/2006/relationships/audio" Target="../media/audio24.wav"/><Relationship Id="rId90" Type="http://schemas.openxmlformats.org/officeDocument/2006/relationships/image" Target="../media/image63.gif"/><Relationship Id="rId19" Type="http://schemas.microsoft.com/office/2007/relationships/hdphoto" Target="../media/hdphoto4.wdp"/><Relationship Id="rId14" Type="http://schemas.openxmlformats.org/officeDocument/2006/relationships/image" Target="../media/image19.png"/><Relationship Id="rId22" Type="http://schemas.openxmlformats.org/officeDocument/2006/relationships/image" Target="../media/image23.png"/><Relationship Id="rId27" Type="http://schemas.openxmlformats.org/officeDocument/2006/relationships/image" Target="../media/image27.gif"/><Relationship Id="rId30" Type="http://schemas.openxmlformats.org/officeDocument/2006/relationships/image" Target="../media/image29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38.jpeg"/><Relationship Id="rId56" Type="http://schemas.openxmlformats.org/officeDocument/2006/relationships/image" Target="../media/image42.jpeg"/><Relationship Id="rId64" Type="http://schemas.openxmlformats.org/officeDocument/2006/relationships/image" Target="../media/image46.jpeg"/><Relationship Id="rId69" Type="http://schemas.openxmlformats.org/officeDocument/2006/relationships/image" Target="../media/image49.gif"/><Relationship Id="rId77" Type="http://schemas.openxmlformats.org/officeDocument/2006/relationships/image" Target="../media/image54.jpeg"/><Relationship Id="rId8" Type="http://schemas.openxmlformats.org/officeDocument/2006/relationships/image" Target="../media/image14.gif"/><Relationship Id="rId51" Type="http://schemas.openxmlformats.org/officeDocument/2006/relationships/audio" Target="../media/audio13.wav"/><Relationship Id="rId72" Type="http://schemas.openxmlformats.org/officeDocument/2006/relationships/image" Target="../media/image4.gif"/><Relationship Id="rId80" Type="http://schemas.openxmlformats.org/officeDocument/2006/relationships/audio" Target="../media/audio23.wav"/><Relationship Id="rId85" Type="http://schemas.openxmlformats.org/officeDocument/2006/relationships/image" Target="../media/image58.jpeg"/><Relationship Id="rId3" Type="http://schemas.openxmlformats.org/officeDocument/2006/relationships/image" Target="../media/image9.png"/><Relationship Id="rId12" Type="http://schemas.openxmlformats.org/officeDocument/2006/relationships/image" Target="../media/image18.png"/><Relationship Id="rId17" Type="http://schemas.microsoft.com/office/2007/relationships/hdphoto" Target="../media/hdphoto3.wdp"/><Relationship Id="rId25" Type="http://schemas.openxmlformats.org/officeDocument/2006/relationships/image" Target="../media/image25.png"/><Relationship Id="rId33" Type="http://schemas.openxmlformats.org/officeDocument/2006/relationships/audio" Target="../media/audio4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audio" Target="../media/audio17.wav"/><Relationship Id="rId67" Type="http://schemas.openxmlformats.org/officeDocument/2006/relationships/audio" Target="../media/audio1.wav"/><Relationship Id="rId20" Type="http://schemas.openxmlformats.org/officeDocument/2006/relationships/image" Target="../media/image22.png"/><Relationship Id="rId41" Type="http://schemas.openxmlformats.org/officeDocument/2006/relationships/audio" Target="../media/audio8.wav"/><Relationship Id="rId54" Type="http://schemas.openxmlformats.org/officeDocument/2006/relationships/image" Target="../media/image41.jpeg"/><Relationship Id="rId62" Type="http://schemas.openxmlformats.org/officeDocument/2006/relationships/image" Target="../media/image45.jpeg"/><Relationship Id="rId70" Type="http://schemas.openxmlformats.org/officeDocument/2006/relationships/image" Target="../media/image50.png"/><Relationship Id="rId75" Type="http://schemas.microsoft.com/office/2007/relationships/hdphoto" Target="../media/hdphoto7.wdp"/><Relationship Id="rId83" Type="http://schemas.openxmlformats.org/officeDocument/2006/relationships/image" Target="../media/image57.jpeg"/><Relationship Id="rId88" Type="http://schemas.openxmlformats.org/officeDocument/2006/relationships/image" Target="../media/image61.png"/><Relationship Id="rId91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6.png"/><Relationship Id="rId31" Type="http://schemas.openxmlformats.org/officeDocument/2006/relationships/audio" Target="../media/audio3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4.jpeg"/><Relationship Id="rId65" Type="http://schemas.openxmlformats.org/officeDocument/2006/relationships/audio" Target="../media/audio20.wav"/><Relationship Id="rId73" Type="http://schemas.openxmlformats.org/officeDocument/2006/relationships/image" Target="../media/image52.png"/><Relationship Id="rId78" Type="http://schemas.openxmlformats.org/officeDocument/2006/relationships/audio" Target="../media/audio22.wav"/><Relationship Id="rId81" Type="http://schemas.openxmlformats.org/officeDocument/2006/relationships/image" Target="../media/image56.jpeg"/><Relationship Id="rId86" Type="http://schemas.openxmlformats.org/officeDocument/2006/relationships/image" Target="../media/image59.png"/><Relationship Id="rId4" Type="http://schemas.openxmlformats.org/officeDocument/2006/relationships/image" Target="../media/image10.png"/><Relationship Id="rId9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. 2863.wav">
            <a:hlinkClick r:id="" action="ppaction://media"/>
          </p:cNvPr>
          <p:cNvPicPr>
            <a:picLocks noRot="1" noChangeAspect="1"/>
          </p:cNvPicPr>
          <p:nvPr>
            <a:wavAudioFile r:embed="rId1" name="20. J'ai Demandé À La Lune (Avec La Musique De La Garde Républicaine) (Central Tour 2022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aaa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2700"/>
            <a:ext cx="9128125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20863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03350" y="1125538"/>
            <a:ext cx="6337300" cy="46799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81600" y="2790825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2D2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46" y="1628800"/>
            <a:ext cx="3915030" cy="3677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8" descr="C:\Users\JCL\Desktop\Indochine - Central Tour 2022 (13-01-2023)\kojb1he3j78pa-60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8" y="1773238"/>
            <a:ext cx="338455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2700"/>
            <a:ext cx="9128125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06575" y="1208088"/>
            <a:ext cx="5545138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01. Nos Célébrations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02. Station 13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03. Marilyn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04. Miss Paramount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05. </a:t>
            </a:r>
            <a:r>
              <a:rPr lang="fr-FR" sz="1050" b="1" dirty="0" err="1" smtClean="0">
                <a:solidFill>
                  <a:srgbClr val="FFC000"/>
                </a:solidFill>
              </a:rPr>
              <a:t>Canary</a:t>
            </a:r>
            <a:r>
              <a:rPr lang="fr-FR" sz="1050" b="1" dirty="0" smtClean="0">
                <a:solidFill>
                  <a:srgbClr val="FFC000"/>
                </a:solidFill>
              </a:rPr>
              <a:t> </a:t>
            </a:r>
            <a:r>
              <a:rPr lang="fr-FR" sz="1050" b="1" dirty="0" err="1" smtClean="0">
                <a:solidFill>
                  <a:srgbClr val="FFC000"/>
                </a:solidFill>
              </a:rPr>
              <a:t>Bay</a:t>
            </a:r>
            <a:r>
              <a:rPr lang="fr-FR" sz="1050" b="1" dirty="0" smtClean="0">
                <a:solidFill>
                  <a:srgbClr val="FFC000"/>
                </a:solidFill>
              </a:rPr>
              <a:t>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06. </a:t>
            </a:r>
            <a:r>
              <a:rPr lang="fr-FR" sz="1050" b="1" dirty="0" err="1" smtClean="0">
                <a:solidFill>
                  <a:srgbClr val="FFC000"/>
                </a:solidFill>
              </a:rPr>
              <a:t>Punishment</a:t>
            </a:r>
            <a:r>
              <a:rPr lang="fr-FR" sz="1050" b="1" dirty="0" smtClean="0">
                <a:solidFill>
                  <a:srgbClr val="FFC000"/>
                </a:solidFill>
              </a:rPr>
              <a:t> Park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07. Les Tzars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08. </a:t>
            </a:r>
            <a:r>
              <a:rPr lang="fr-FR" sz="1050" b="1" dirty="0" err="1" smtClean="0">
                <a:solidFill>
                  <a:srgbClr val="FFC000"/>
                </a:solidFill>
              </a:rPr>
              <a:t>Paradize</a:t>
            </a:r>
            <a:r>
              <a:rPr lang="fr-FR" sz="1050" b="1" dirty="0" smtClean="0">
                <a:solidFill>
                  <a:srgbClr val="FFC000"/>
                </a:solidFill>
              </a:rPr>
              <a:t>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09. Le Baiser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10. Tes Yeux Noirs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11. 7000 Danses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12. La Chevauchée Des Champs De Blé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13. </a:t>
            </a:r>
            <a:r>
              <a:rPr lang="fr-FR" sz="1050" b="1" dirty="0" err="1" smtClean="0">
                <a:solidFill>
                  <a:srgbClr val="FFC000"/>
                </a:solidFill>
              </a:rPr>
              <a:t>Little</a:t>
            </a:r>
            <a:r>
              <a:rPr lang="fr-FR" sz="1050" b="1" dirty="0" smtClean="0">
                <a:solidFill>
                  <a:srgbClr val="FFC000"/>
                </a:solidFill>
              </a:rPr>
              <a:t> </a:t>
            </a:r>
            <a:r>
              <a:rPr lang="fr-FR" sz="1050" b="1" dirty="0" err="1" smtClean="0">
                <a:solidFill>
                  <a:srgbClr val="FFC000"/>
                </a:solidFill>
              </a:rPr>
              <a:t>Dolls</a:t>
            </a:r>
            <a:r>
              <a:rPr lang="fr-FR" sz="1050" b="1" dirty="0" smtClean="0">
                <a:solidFill>
                  <a:srgbClr val="FFC000"/>
                </a:solidFill>
              </a:rPr>
              <a:t>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14. 3sex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15. Alice &amp; </a:t>
            </a:r>
            <a:r>
              <a:rPr lang="fr-FR" sz="1050" b="1" dirty="0" err="1" smtClean="0">
                <a:solidFill>
                  <a:srgbClr val="FFC000"/>
                </a:solidFill>
              </a:rPr>
              <a:t>June</a:t>
            </a:r>
            <a:r>
              <a:rPr lang="fr-FR" sz="1050" b="1" dirty="0" smtClean="0">
                <a:solidFill>
                  <a:srgbClr val="FFC000"/>
                </a:solidFill>
              </a:rPr>
              <a:t>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16. Un Été Français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17. Trois Nuits Par Semaine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18. Central Club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19. Interlude 40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20. J'ai Demandé À La Lune (Avec La Musique De La Garde Républicaine)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21. La Vie Est Belle (Avec La Musique De La Garde Républicaine) (Central Tour 2022)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22. </a:t>
            </a:r>
            <a:r>
              <a:rPr lang="fr-FR" sz="1050" b="1" dirty="0" err="1" smtClean="0">
                <a:solidFill>
                  <a:srgbClr val="FFC000"/>
                </a:solidFill>
              </a:rPr>
              <a:t>College</a:t>
            </a:r>
            <a:r>
              <a:rPr lang="fr-FR" sz="1050" b="1" dirty="0" smtClean="0">
                <a:solidFill>
                  <a:srgbClr val="FFC000"/>
                </a:solidFill>
              </a:rPr>
              <a:t> Boy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23. L'aventurier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24. Karma Girls (Central Tour 2022) </a:t>
            </a:r>
          </a:p>
          <a:p>
            <a:pPr algn="ctr" eaLnBrk="1" hangingPunct="1">
              <a:defRPr/>
            </a:pPr>
            <a:r>
              <a:rPr lang="fr-FR" sz="1050" b="1" dirty="0" smtClean="0">
                <a:solidFill>
                  <a:srgbClr val="FFC000"/>
                </a:solidFill>
              </a:rPr>
              <a:t>25. Central Final (Central Tour 2022) </a:t>
            </a:r>
          </a:p>
        </p:txBody>
      </p:sp>
      <p:pic>
        <p:nvPicPr>
          <p:cNvPr id="3077" name="Picture 7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4513" y="3214688"/>
            <a:ext cx="4702176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58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799" y="5074444"/>
            <a:ext cx="615664" cy="818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Nos Célébrations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Station 13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Marilyn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Miss Paramount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Canary Bay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Punishment Park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Les Tzars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Paradize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Le Baiser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Tes Yeux Noirs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7000 Danses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La Chevauchée Des Champs De Blé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Little Dolls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3sex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Alice &amp; June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Un Été Français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Trois Nuits Par Semaine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Central Club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Interlude 40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J'ai Demandé À La Lune (Avec La Musique De La Garde Républicaine)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46" y="42531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6" name="21. La Vie Est Belle (Avec La Musique De La Garde Républicaine)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8" name="22. College Boy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80" name="23. L'aventurier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2" name="24. Karma Girls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4" name="25. Central Final (Central Tour 2022).wav"/>
            </a:hlinkClick>
          </p:cNvPr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8" descr="C:\Users\JCL\Desktop\Indochine - Central Tour 2022 (13-01-2023)\kojb1he3j78pa-600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25" y="1557338"/>
            <a:ext cx="1284288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73" descr="C:\Users\JCL\Desktop\aaaa_détouré.pn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634" y="3004201"/>
            <a:ext cx="4884737" cy="289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C:\Users\Jclaude\Desktop\Image1.pn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58" y="5446713"/>
            <a:ext cx="69469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</Words>
  <Application>Microsoft Office PowerPoint</Application>
  <PresentationFormat>Affichage à l'écran (4:3)</PresentationFormat>
  <Paragraphs>28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2024-12-05T14:46:59Z</dcterms:modified>
</cp:coreProperties>
</file>