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4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FlMku2Lt+sXwY5xGbETYA==" hashData="3ZpFYKRresd3WNwl3DRBWiYb4r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8C00"/>
    <a:srgbClr val="FFC50D"/>
    <a:srgbClr val="D6A300"/>
    <a:srgbClr val="FFD1D1"/>
    <a:srgbClr val="E5FFE5"/>
    <a:srgbClr val="7DBEFF"/>
    <a:srgbClr val="69B4FF"/>
    <a:srgbClr val="FF6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988" autoAdjust="0"/>
    <p:restoredTop sz="94660" autoAdjust="0"/>
  </p:normalViewPr>
  <p:slideViewPr>
    <p:cSldViewPr>
      <p:cViewPr>
        <p:scale>
          <a:sx n="82" d="100"/>
          <a:sy n="82" d="100"/>
        </p:scale>
        <p:origin x="-1157" y="-2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4DE8EF7-4DBA-4FE8-8E80-9E85B9321D8E}" type="datetimeFigureOut">
              <a:rPr lang="fr-FR"/>
              <a:pPr>
                <a:defRPr/>
              </a:pPr>
              <a:t>25/02/2025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4DE4F7F-6A77-4B15-8463-D3E17692DD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69655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F33451D-18D2-4789-80A2-DB13EE38F82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7A5C2F0-04B7-4DB9-8ECF-F0B77A99E28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F0B0520-08A5-49EF-9203-EF9FECBD297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0B7EE-B014-4687-9457-DEE51163B92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2423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5884A9-FB8C-4D6A-9988-9E8F9045BE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5772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D0A35-77CC-4F12-A33C-7D17CAC44F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85525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2B06DF-8DDA-4BA9-8C73-5253269F6A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3912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B173B9-408D-4747-A8A4-D1DF3BCD0C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8108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810891-855F-4A79-8AD4-D398754C9B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23665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B25382-B6A9-4FE9-BC24-FF6CAEBCD2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1316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C0EC4E-E672-442C-953E-44B82BC4E3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23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4BF78C-038B-41F1-8493-6B42F79E76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6027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173D8-6E66-45CB-8475-A7BD713201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5066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197D4C-C9BC-41C6-BF21-CAD566EFD7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8018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2335">
              <a:schemeClr val="tx1"/>
            </a:gs>
            <a:gs pos="88000">
              <a:schemeClr val="accent4">
                <a:lumMod val="10000"/>
              </a:schemeClr>
            </a:gs>
            <a:gs pos="65667">
              <a:schemeClr val="accent4">
                <a:lumMod val="10000"/>
              </a:schemeClr>
            </a:gs>
            <a:gs pos="70000">
              <a:schemeClr val="tx2">
                <a:lumMod val="25000"/>
              </a:schemeClr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5003A27-B438-4DE4-909B-249913C7F63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png"/><Relationship Id="rId18" Type="http://schemas.openxmlformats.org/officeDocument/2006/relationships/image" Target="../media/image10.jpeg"/><Relationship Id="rId3" Type="http://schemas.openxmlformats.org/officeDocument/2006/relationships/audio" Target="../media/audio3.wav"/><Relationship Id="rId21" Type="http://schemas.openxmlformats.org/officeDocument/2006/relationships/image" Target="../media/image13.gif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png"/><Relationship Id="rId17" Type="http://schemas.openxmlformats.org/officeDocument/2006/relationships/image" Target="../media/image9.jpeg"/><Relationship Id="rId2" Type="http://schemas.openxmlformats.org/officeDocument/2006/relationships/audio" Target="../media/audio2.wav"/><Relationship Id="rId16" Type="http://schemas.openxmlformats.org/officeDocument/2006/relationships/image" Target="../media/image8.png"/><Relationship Id="rId20" Type="http://schemas.openxmlformats.org/officeDocument/2006/relationships/image" Target="../media/image12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3.gif"/><Relationship Id="rId5" Type="http://schemas.openxmlformats.org/officeDocument/2006/relationships/audio" Target="../media/audio5.wav"/><Relationship Id="rId15" Type="http://schemas.openxmlformats.org/officeDocument/2006/relationships/image" Target="../media/image7.gif"/><Relationship Id="rId10" Type="http://schemas.openxmlformats.org/officeDocument/2006/relationships/image" Target="../media/image2.png"/><Relationship Id="rId19" Type="http://schemas.openxmlformats.org/officeDocument/2006/relationships/image" Target="../media/image11.png"/><Relationship Id="rId4" Type="http://schemas.openxmlformats.org/officeDocument/2006/relationships/audio" Target="../media/audio4.wav"/><Relationship Id="rId9" Type="http://schemas.openxmlformats.org/officeDocument/2006/relationships/image" Target="../media/image1.png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8.wav"/><Relationship Id="rId18" Type="http://schemas.openxmlformats.org/officeDocument/2006/relationships/image" Target="../media/image26.jpeg"/><Relationship Id="rId26" Type="http://schemas.openxmlformats.org/officeDocument/2006/relationships/image" Target="../media/image30.jpeg"/><Relationship Id="rId39" Type="http://schemas.openxmlformats.org/officeDocument/2006/relationships/image" Target="../media/image37.png"/><Relationship Id="rId21" Type="http://schemas.openxmlformats.org/officeDocument/2006/relationships/audio" Target="../media/audio12.wav"/><Relationship Id="rId34" Type="http://schemas.openxmlformats.org/officeDocument/2006/relationships/image" Target="../media/image34.jpeg"/><Relationship Id="rId42" Type="http://schemas.openxmlformats.org/officeDocument/2006/relationships/image" Target="../media/image39.gif"/><Relationship Id="rId47" Type="http://schemas.openxmlformats.org/officeDocument/2006/relationships/image" Target="../media/image43.png"/><Relationship Id="rId50" Type="http://schemas.microsoft.com/office/2007/relationships/hdphoto" Target="../media/hdphoto4.wdp"/><Relationship Id="rId55" Type="http://schemas.microsoft.com/office/2007/relationships/hdphoto" Target="../media/hdphoto6.wdp"/><Relationship Id="rId63" Type="http://schemas.openxmlformats.org/officeDocument/2006/relationships/image" Target="../media/image54.gif"/><Relationship Id="rId68" Type="http://schemas.openxmlformats.org/officeDocument/2006/relationships/image" Target="../media/image56.jpeg"/><Relationship Id="rId7" Type="http://schemas.openxmlformats.org/officeDocument/2006/relationships/image" Target="../media/image19.gif"/><Relationship Id="rId71" Type="http://schemas.openxmlformats.org/officeDocument/2006/relationships/image" Target="../media/image59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jpeg"/><Relationship Id="rId29" Type="http://schemas.openxmlformats.org/officeDocument/2006/relationships/audio" Target="../media/audio15.wav"/><Relationship Id="rId11" Type="http://schemas.openxmlformats.org/officeDocument/2006/relationships/audio" Target="../media/audio7.wav"/><Relationship Id="rId24" Type="http://schemas.openxmlformats.org/officeDocument/2006/relationships/image" Target="../media/image29.jpeg"/><Relationship Id="rId32" Type="http://schemas.openxmlformats.org/officeDocument/2006/relationships/image" Target="../media/image33.jpeg"/><Relationship Id="rId37" Type="http://schemas.openxmlformats.org/officeDocument/2006/relationships/image" Target="../media/image36.png"/><Relationship Id="rId40" Type="http://schemas.microsoft.com/office/2007/relationships/hdphoto" Target="../media/hdphoto2.wdp"/><Relationship Id="rId45" Type="http://schemas.openxmlformats.org/officeDocument/2006/relationships/image" Target="../media/image41.png"/><Relationship Id="rId53" Type="http://schemas.microsoft.com/office/2007/relationships/hdphoto" Target="../media/hdphoto5.wdp"/><Relationship Id="rId58" Type="http://schemas.openxmlformats.org/officeDocument/2006/relationships/image" Target="../media/image49.png"/><Relationship Id="rId66" Type="http://schemas.openxmlformats.org/officeDocument/2006/relationships/image" Target="../media/image55.jpeg"/><Relationship Id="rId5" Type="http://schemas.openxmlformats.org/officeDocument/2006/relationships/image" Target="../media/image17.png"/><Relationship Id="rId15" Type="http://schemas.openxmlformats.org/officeDocument/2006/relationships/audio" Target="../media/audio9.wav"/><Relationship Id="rId23" Type="http://schemas.openxmlformats.org/officeDocument/2006/relationships/audio" Target="../media/audio1.wav"/><Relationship Id="rId28" Type="http://schemas.openxmlformats.org/officeDocument/2006/relationships/image" Target="../media/image31.jpeg"/><Relationship Id="rId36" Type="http://schemas.openxmlformats.org/officeDocument/2006/relationships/image" Target="../media/image35.jpeg"/><Relationship Id="rId49" Type="http://schemas.openxmlformats.org/officeDocument/2006/relationships/image" Target="../media/image44.png"/><Relationship Id="rId57" Type="http://schemas.microsoft.com/office/2007/relationships/hdphoto" Target="../media/hdphoto7.wdp"/><Relationship Id="rId61" Type="http://schemas.openxmlformats.org/officeDocument/2006/relationships/image" Target="../media/image52.png"/><Relationship Id="rId10" Type="http://schemas.openxmlformats.org/officeDocument/2006/relationships/image" Target="../media/image22.gif"/><Relationship Id="rId19" Type="http://schemas.openxmlformats.org/officeDocument/2006/relationships/audio" Target="../media/audio11.wav"/><Relationship Id="rId31" Type="http://schemas.openxmlformats.org/officeDocument/2006/relationships/audio" Target="../media/audio16.wav"/><Relationship Id="rId44" Type="http://schemas.openxmlformats.org/officeDocument/2006/relationships/image" Target="../media/image40.jpeg"/><Relationship Id="rId52" Type="http://schemas.openxmlformats.org/officeDocument/2006/relationships/image" Target="../media/image46.png"/><Relationship Id="rId60" Type="http://schemas.openxmlformats.org/officeDocument/2006/relationships/image" Target="../media/image51.png"/><Relationship Id="rId65" Type="http://schemas.openxmlformats.org/officeDocument/2006/relationships/audio" Target="../media/audio20.wav"/><Relationship Id="rId73" Type="http://schemas.openxmlformats.org/officeDocument/2006/relationships/image" Target="../media/image61.png"/><Relationship Id="rId4" Type="http://schemas.openxmlformats.org/officeDocument/2006/relationships/image" Target="../media/image16.png"/><Relationship Id="rId9" Type="http://schemas.openxmlformats.org/officeDocument/2006/relationships/image" Target="../media/image21.gif"/><Relationship Id="rId14" Type="http://schemas.openxmlformats.org/officeDocument/2006/relationships/image" Target="../media/image24.jpeg"/><Relationship Id="rId22" Type="http://schemas.openxmlformats.org/officeDocument/2006/relationships/image" Target="../media/image28.jpeg"/><Relationship Id="rId27" Type="http://schemas.openxmlformats.org/officeDocument/2006/relationships/audio" Target="../media/audio14.wav"/><Relationship Id="rId30" Type="http://schemas.openxmlformats.org/officeDocument/2006/relationships/image" Target="../media/image32.jpeg"/><Relationship Id="rId35" Type="http://schemas.openxmlformats.org/officeDocument/2006/relationships/audio" Target="../media/audio18.wav"/><Relationship Id="rId43" Type="http://schemas.openxmlformats.org/officeDocument/2006/relationships/audio" Target="../media/audio19.wav"/><Relationship Id="rId48" Type="http://schemas.microsoft.com/office/2007/relationships/hdphoto" Target="../media/hdphoto3.wdp"/><Relationship Id="rId56" Type="http://schemas.openxmlformats.org/officeDocument/2006/relationships/image" Target="../media/image48.png"/><Relationship Id="rId64" Type="http://schemas.openxmlformats.org/officeDocument/2006/relationships/image" Target="../media/image7.gif"/><Relationship Id="rId69" Type="http://schemas.openxmlformats.org/officeDocument/2006/relationships/image" Target="../media/image57.jpeg"/><Relationship Id="rId8" Type="http://schemas.openxmlformats.org/officeDocument/2006/relationships/image" Target="../media/image20.gif"/><Relationship Id="rId51" Type="http://schemas.openxmlformats.org/officeDocument/2006/relationships/image" Target="../media/image45.jpeg"/><Relationship Id="rId72" Type="http://schemas.openxmlformats.org/officeDocument/2006/relationships/image" Target="../media/image60.png"/><Relationship Id="rId3" Type="http://schemas.openxmlformats.org/officeDocument/2006/relationships/image" Target="../media/image15.png"/><Relationship Id="rId12" Type="http://schemas.openxmlformats.org/officeDocument/2006/relationships/image" Target="../media/image23.jpeg"/><Relationship Id="rId17" Type="http://schemas.openxmlformats.org/officeDocument/2006/relationships/audio" Target="../media/audio10.wav"/><Relationship Id="rId25" Type="http://schemas.openxmlformats.org/officeDocument/2006/relationships/audio" Target="../media/audio13.wav"/><Relationship Id="rId33" Type="http://schemas.openxmlformats.org/officeDocument/2006/relationships/audio" Target="../media/audio17.wav"/><Relationship Id="rId38" Type="http://schemas.microsoft.com/office/2007/relationships/hdphoto" Target="../media/hdphoto1.wdp"/><Relationship Id="rId46" Type="http://schemas.openxmlformats.org/officeDocument/2006/relationships/image" Target="../media/image42.png"/><Relationship Id="rId59" Type="http://schemas.openxmlformats.org/officeDocument/2006/relationships/image" Target="../media/image50.png"/><Relationship Id="rId67" Type="http://schemas.openxmlformats.org/officeDocument/2006/relationships/audio" Target="../media/audio21.wav"/><Relationship Id="rId20" Type="http://schemas.openxmlformats.org/officeDocument/2006/relationships/image" Target="../media/image27.jpeg"/><Relationship Id="rId41" Type="http://schemas.openxmlformats.org/officeDocument/2006/relationships/image" Target="../media/image38.gif"/><Relationship Id="rId54" Type="http://schemas.openxmlformats.org/officeDocument/2006/relationships/image" Target="../media/image47.png"/><Relationship Id="rId62" Type="http://schemas.openxmlformats.org/officeDocument/2006/relationships/image" Target="../media/image53.png"/><Relationship Id="rId70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07 -2371.wav">
            <a:hlinkClick r:id="" action="ppaction://media"/>
          </p:cNvPr>
          <p:cNvPicPr>
            <a:picLocks noRot="1" noChangeAspect="1"/>
          </p:cNvPicPr>
          <p:nvPr>
            <a:wavAudioFile r:embed="rId1" name="07 - On ira tous au paradis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6 -2371.wav">
            <a:hlinkClick r:id="" action="ppaction://media"/>
          </p:cNvPr>
          <p:cNvPicPr>
            <a:picLocks noRot="1" noChangeAspect="1"/>
          </p:cNvPicPr>
          <p:nvPr>
            <a:wavAudioFile r:embed="rId2" name="16 - Et j'entends siffler le train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3" descr="C:\Users\JCL\Desktop\ani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1. 2386.wav">
            <a:hlinkClick r:id="" action="ppaction://media"/>
          </p:cNvPr>
          <p:cNvPicPr>
            <a:picLocks noRot="1" noChangeAspect="1"/>
          </p:cNvPicPr>
          <p:nvPr>
            <a:wavAudioFile r:embed="rId3" name="11. Il Est Cinq Heures, Paris S’éveill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2386.wav">
            <a:hlinkClick r:id="" action="ppaction://media"/>
          </p:cNvPr>
          <p:cNvPicPr>
            <a:picLocks noRot="1" noChangeAspect="1"/>
          </p:cNvPicPr>
          <p:nvPr>
            <a:wavAudioFile r:embed="rId4" name="02 - Qui on est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2386.wav">
            <a:hlinkClick r:id="" action="ppaction://media"/>
          </p:cNvPr>
          <p:cNvPicPr>
            <a:picLocks noRot="1" noChangeAspect="1"/>
          </p:cNvPicPr>
          <p:nvPr>
            <a:wavAudioFile r:embed="rId5" name="01 - Sauve qui aim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163344" y="2866231"/>
            <a:ext cx="1168400" cy="1144588"/>
          </a:xfrm>
          <a:prstGeom prst="ellipse">
            <a:avLst/>
          </a:prstGeom>
          <a:blipFill dpi="0"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s _2433.wav">
            <a:hlinkClick r:id="" action="ppaction://media"/>
          </p:cNvPr>
          <p:cNvPicPr>
            <a:picLocks noRot="1" noChangeAspect="1"/>
          </p:cNvPicPr>
          <p:nvPr>
            <a:wavAudioFile r:embed="rId6" name="Ps _ Je T'aime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4" descr="C:\Users\JCL\Desktop\Hugues Aufray chansons françaises\Id2V5iq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1831975"/>
            <a:ext cx="3121025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 descr="C:\Users\JCL\Desktop\cd2.gif"/>
          <p:cNvPicPr>
            <a:picLocks noChangeAspect="1" noChangeArrowheads="1" noCrop="1"/>
          </p:cNvPicPr>
          <p:nvPr/>
        </p:nvPicPr>
        <p:blipFill>
          <a:blip r:embed="rId21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0213" y="494280"/>
            <a:ext cx="698500" cy="310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727200" y="1412875"/>
            <a:ext cx="5616575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01. Si j'avais un marteau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02. Enfants de tous pays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03. Les copains d'abord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04. Siffler sur la colline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05. Les Champs-Élysées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06. L'Amérique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07. On ira tous au paradis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08. L'été indien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09. La ballade des gens heureux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10. Michèle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11. Bidon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12. Prendre un enfant par la main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13. Mélissa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14. Cézanne peint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15. Il faudra leur dire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16. C'est déjà ça</a:t>
            </a:r>
          </a:p>
        </p:txBody>
      </p:sp>
      <p:sp>
        <p:nvSpPr>
          <p:cNvPr id="5" name="Cadre 4"/>
          <p:cNvSpPr/>
          <p:nvPr/>
        </p:nvSpPr>
        <p:spPr>
          <a:xfrm>
            <a:off x="1619250" y="1268413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763" y="4476750"/>
            <a:ext cx="3932237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9388" y="3176588"/>
            <a:ext cx="1052512" cy="226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416675"/>
            <a:ext cx="495300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1" name="01 - Si j'avais un marteau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3" name="02 - Enfants de tous pays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3414713"/>
            <a:ext cx="482600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5" name="03 - Les copains d'abord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37290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7" name="04- Siffler sur la collin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040188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19" name="05 - Les Champs-Élysée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308475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1" name="06- L'Amériqu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60851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3" name="07 - On ira tous au paradi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894263"/>
            <a:ext cx="51435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09- La ballade des gens heureux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3144838"/>
            <a:ext cx="46037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11 - Bidon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3740150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12 - Prendre un enfant par la main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354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13 - Mélissa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4308475"/>
            <a:ext cx="4318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3" name="14 - Cézanne peint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4605338"/>
            <a:ext cx="422275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5" name="08- L'été indien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5173663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3" name="10 - Michèle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27413"/>
            <a:ext cx="4302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G:\3 (FILEmi (1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98713"/>
            <a:ext cx="1674812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65143" y="1764507"/>
            <a:ext cx="373063" cy="368300"/>
          </a:xfrm>
          <a:prstGeom prst="ellipse">
            <a:avLst/>
          </a:prstGeom>
          <a:blipFill dpi="0" rotWithShape="1">
            <a:blip r:embed="rId5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537" y="4722813"/>
            <a:ext cx="656379" cy="873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tab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6413500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754438" y="1541463"/>
            <a:ext cx="1522412" cy="1527175"/>
          </a:xfrm>
          <a:prstGeom prst="frame">
            <a:avLst>
              <a:gd name="adj1" fmla="val 6829"/>
            </a:avLst>
          </a:prstGeom>
          <a:blipFill dpi="0" rotWithShape="1">
            <a:blip r:embed="rId6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Picture 15" descr="C:\Users\Marie-Jose\Desktop\NUMEROS JUKEBOX NOIR\15 (FILEminimizer).jpg">
            <a:hlinkClick r:id="" action="ppaction://noaction" highlightClick="1">
              <a:snd r:embed="rId65" name="15 - Il faudra leur dire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4881563"/>
            <a:ext cx="43021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16" descr="C:\Users\Marie-Jose\Desktop\NUMEROS JUKEBOX NOIR\16 (FILEminimizer).jpg">
            <a:hlinkClick r:id="" action="ppaction://noaction" highlightClick="1">
              <a:snd r:embed="rId67" name="16 - C'est déjà ça.wav"/>
            </a:hlinkClick>
          </p:cNvPr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540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4" name="Picture 14" descr="C:\Users\JCL\Desktop\Hugues Aufray chansons françaises\Id2V5iq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575" y="1665288"/>
            <a:ext cx="1331913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87" y="4408208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4" descr="C:\Users\JCL\Desktop\948c0da_1658614226962-5d83b746230000580557fe5b_détouré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046299"/>
            <a:ext cx="2043112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963" y="5459413"/>
            <a:ext cx="6550025" cy="1547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16415" y="4381500"/>
            <a:ext cx="606045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</Words>
  <Application>Microsoft Office PowerPoint</Application>
  <PresentationFormat>Affichage à l'écran (4:3)</PresentationFormat>
  <Paragraphs>19</Paragraphs>
  <Slides>3</Slides>
  <Notes>3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2025-02-25T15:00:30Z</dcterms:modified>
</cp:coreProperties>
</file>