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4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HMDZQRFpjUdK6sPxKhfoA==" hashData="ytMgiFV+FcJMqJF/H/d9QSRWGA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8C00"/>
    <a:srgbClr val="FFC50D"/>
    <a:srgbClr val="D6A300"/>
    <a:srgbClr val="FFD1D1"/>
    <a:srgbClr val="E5FFE5"/>
    <a:srgbClr val="7DBEFF"/>
    <a:srgbClr val="69B4FF"/>
    <a:srgbClr val="FF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78" autoAdjust="0"/>
    <p:restoredTop sz="94660" autoAdjust="0"/>
  </p:normalViewPr>
  <p:slideViewPr>
    <p:cSldViewPr>
      <p:cViewPr>
        <p:scale>
          <a:sx n="89" d="100"/>
          <a:sy n="89" d="100"/>
        </p:scale>
        <p:origin x="-907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F8F2E38-D3CF-4CB5-878B-A080E8069829}" type="datetimeFigureOut">
              <a:rPr lang="fr-FR"/>
              <a:pPr>
                <a:defRPr/>
              </a:pPr>
              <a:t>25/02/2025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AAFD495-9C6F-4321-86A9-CB3F71E0CD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4071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7692EFA-6EC5-4C32-906E-5A4F4974D23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854C116-B177-4492-9F0A-F0B5D8645A3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67F791D-D777-45BC-BBC8-FF29B92E98D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B0753-591E-4046-A80B-B0A20708FF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2910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B2519D-97DA-4DFF-9EA4-DEC948D7252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5594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002E2-870B-4215-806F-1ACE81B7A9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2029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528C4A-3DB1-478D-8261-A939887D6F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4885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A2EDE-DDB6-483E-B1DE-E212FAB06F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3617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7EFC-7C7E-4948-92BD-C5D97F2C6D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8951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35621-552D-4355-B110-FCCC682D37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8814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A893A-287A-41AB-9F85-2B6F145CCF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9257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B5261E-2F2B-4BBF-91B0-10A436CDDB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1139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44CE5-B55C-4C31-ABA8-950F85CA6B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793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02C333-FBFF-4D77-A009-7B89349BA5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5711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2335">
              <a:schemeClr val="tx1"/>
            </a:gs>
            <a:gs pos="88000">
              <a:schemeClr val="accent4">
                <a:lumMod val="10000"/>
              </a:schemeClr>
            </a:gs>
            <a:gs pos="65667">
              <a:schemeClr val="accent4">
                <a:lumMod val="10000"/>
              </a:schemeClr>
            </a:gs>
            <a:gs pos="70000">
              <a:schemeClr val="tx2">
                <a:lumMod val="25000"/>
              </a:schemeClr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CDCB8A-2C71-4AB5-BDC2-A95E15D741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gif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pn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png"/><Relationship Id="rId19" Type="http://schemas.openxmlformats.org/officeDocument/2006/relationships/image" Target="../media/image12.gif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7.wav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image" Target="../media/image36.png"/><Relationship Id="rId21" Type="http://schemas.openxmlformats.org/officeDocument/2006/relationships/audio" Target="../media/audio11.wav"/><Relationship Id="rId34" Type="http://schemas.openxmlformats.org/officeDocument/2006/relationships/image" Target="../media/image33.jpeg"/><Relationship Id="rId42" Type="http://schemas.openxmlformats.org/officeDocument/2006/relationships/image" Target="../media/image38.gif"/><Relationship Id="rId47" Type="http://schemas.openxmlformats.org/officeDocument/2006/relationships/image" Target="../media/image42.png"/><Relationship Id="rId50" Type="http://schemas.microsoft.com/office/2007/relationships/hdphoto" Target="../media/hdphoto4.wdp"/><Relationship Id="rId55" Type="http://schemas.microsoft.com/office/2007/relationships/hdphoto" Target="../media/hdphoto6.wdp"/><Relationship Id="rId63" Type="http://schemas.openxmlformats.org/officeDocument/2006/relationships/image" Target="../media/image53.gif"/><Relationship Id="rId68" Type="http://schemas.openxmlformats.org/officeDocument/2006/relationships/image" Target="../media/image55.jpeg"/><Relationship Id="rId7" Type="http://schemas.openxmlformats.org/officeDocument/2006/relationships/image" Target="../media/image18.gif"/><Relationship Id="rId71" Type="http://schemas.openxmlformats.org/officeDocument/2006/relationships/image" Target="../media/image5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9" Type="http://schemas.openxmlformats.org/officeDocument/2006/relationships/audio" Target="../media/audio15.wav"/><Relationship Id="rId11" Type="http://schemas.openxmlformats.org/officeDocument/2006/relationships/audio" Target="../media/audio6.wav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image" Target="../media/image35.png"/><Relationship Id="rId40" Type="http://schemas.microsoft.com/office/2007/relationships/hdphoto" Target="../media/hdphoto2.wdp"/><Relationship Id="rId45" Type="http://schemas.openxmlformats.org/officeDocument/2006/relationships/image" Target="../media/image40.png"/><Relationship Id="rId53" Type="http://schemas.microsoft.com/office/2007/relationships/hdphoto" Target="../media/hdphoto5.wdp"/><Relationship Id="rId58" Type="http://schemas.openxmlformats.org/officeDocument/2006/relationships/image" Target="../media/image48.png"/><Relationship Id="rId66" Type="http://schemas.openxmlformats.org/officeDocument/2006/relationships/image" Target="../media/image54.jpeg"/><Relationship Id="rId5" Type="http://schemas.openxmlformats.org/officeDocument/2006/relationships/image" Target="../media/image16.png"/><Relationship Id="rId15" Type="http://schemas.openxmlformats.org/officeDocument/2006/relationships/audio" Target="../media/audio8.wav"/><Relationship Id="rId23" Type="http://schemas.openxmlformats.org/officeDocument/2006/relationships/audio" Target="../media/audio12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image" Target="../media/image43.png"/><Relationship Id="rId57" Type="http://schemas.microsoft.com/office/2007/relationships/hdphoto" Target="../media/hdphoto7.wdp"/><Relationship Id="rId61" Type="http://schemas.openxmlformats.org/officeDocument/2006/relationships/image" Target="../media/image51.png"/><Relationship Id="rId10" Type="http://schemas.openxmlformats.org/officeDocument/2006/relationships/image" Target="../media/image21.gif"/><Relationship Id="rId19" Type="http://schemas.openxmlformats.org/officeDocument/2006/relationships/audio" Target="../media/audio10.wav"/><Relationship Id="rId31" Type="http://schemas.openxmlformats.org/officeDocument/2006/relationships/audio" Target="../media/audio16.wav"/><Relationship Id="rId44" Type="http://schemas.openxmlformats.org/officeDocument/2006/relationships/image" Target="../media/image39.jpeg"/><Relationship Id="rId52" Type="http://schemas.openxmlformats.org/officeDocument/2006/relationships/image" Target="../media/image45.png"/><Relationship Id="rId60" Type="http://schemas.openxmlformats.org/officeDocument/2006/relationships/image" Target="../media/image50.png"/><Relationship Id="rId65" Type="http://schemas.openxmlformats.org/officeDocument/2006/relationships/audio" Target="../media/audio20.wav"/><Relationship Id="rId73" Type="http://schemas.openxmlformats.org/officeDocument/2006/relationships/image" Target="../media/image60.png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openxmlformats.org/officeDocument/2006/relationships/image" Target="../media/image23.jpeg"/><Relationship Id="rId22" Type="http://schemas.openxmlformats.org/officeDocument/2006/relationships/image" Target="../media/image27.jpeg"/><Relationship Id="rId27" Type="http://schemas.openxmlformats.org/officeDocument/2006/relationships/audio" Target="../media/audio14.wav"/><Relationship Id="rId30" Type="http://schemas.openxmlformats.org/officeDocument/2006/relationships/image" Target="../media/image31.jpeg"/><Relationship Id="rId35" Type="http://schemas.openxmlformats.org/officeDocument/2006/relationships/audio" Target="../media/audio18.wav"/><Relationship Id="rId43" Type="http://schemas.openxmlformats.org/officeDocument/2006/relationships/audio" Target="../media/audio19.wav"/><Relationship Id="rId48" Type="http://schemas.microsoft.com/office/2007/relationships/hdphoto" Target="../media/hdphoto3.wdp"/><Relationship Id="rId56" Type="http://schemas.openxmlformats.org/officeDocument/2006/relationships/image" Target="../media/image47.png"/><Relationship Id="rId64" Type="http://schemas.openxmlformats.org/officeDocument/2006/relationships/image" Target="../media/image6.gif"/><Relationship Id="rId69" Type="http://schemas.openxmlformats.org/officeDocument/2006/relationships/image" Target="../media/image56.jpeg"/><Relationship Id="rId8" Type="http://schemas.openxmlformats.org/officeDocument/2006/relationships/image" Target="../media/image19.gif"/><Relationship Id="rId51" Type="http://schemas.openxmlformats.org/officeDocument/2006/relationships/image" Target="../media/image44.jpeg"/><Relationship Id="rId72" Type="http://schemas.openxmlformats.org/officeDocument/2006/relationships/image" Target="../media/image59.png"/><Relationship Id="rId3" Type="http://schemas.openxmlformats.org/officeDocument/2006/relationships/image" Target="../media/image14.png"/><Relationship Id="rId12" Type="http://schemas.openxmlformats.org/officeDocument/2006/relationships/image" Target="../media/image22.jpeg"/><Relationship Id="rId17" Type="http://schemas.openxmlformats.org/officeDocument/2006/relationships/audio" Target="../media/audio9.wav"/><Relationship Id="rId25" Type="http://schemas.openxmlformats.org/officeDocument/2006/relationships/audio" Target="../media/audio13.wav"/><Relationship Id="rId33" Type="http://schemas.openxmlformats.org/officeDocument/2006/relationships/audio" Target="../media/audio17.wav"/><Relationship Id="rId38" Type="http://schemas.microsoft.com/office/2007/relationships/hdphoto" Target="../media/hdphoto1.wdp"/><Relationship Id="rId46" Type="http://schemas.openxmlformats.org/officeDocument/2006/relationships/image" Target="../media/image41.png"/><Relationship Id="rId59" Type="http://schemas.openxmlformats.org/officeDocument/2006/relationships/image" Target="../media/image49.png"/><Relationship Id="rId67" Type="http://schemas.openxmlformats.org/officeDocument/2006/relationships/audio" Target="../media/audio1.wav"/><Relationship Id="rId20" Type="http://schemas.openxmlformats.org/officeDocument/2006/relationships/image" Target="../media/image26.jpeg"/><Relationship Id="rId41" Type="http://schemas.openxmlformats.org/officeDocument/2006/relationships/image" Target="../media/image37.gif"/><Relationship Id="rId54" Type="http://schemas.openxmlformats.org/officeDocument/2006/relationships/image" Target="../media/image46.png"/><Relationship Id="rId62" Type="http://schemas.openxmlformats.org/officeDocument/2006/relationships/image" Target="../media/image52.png"/><Relationship Id="rId70" Type="http://schemas.openxmlformats.org/officeDocument/2006/relationships/image" Target="../media/image5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6 -193.wav">
            <a:hlinkClick r:id="" action="ppaction://media"/>
          </p:cNvPr>
          <p:cNvPicPr>
            <a:picLocks noRot="1" noChangeAspect="1"/>
          </p:cNvPicPr>
          <p:nvPr>
            <a:wavAudioFile r:embed="rId1" name="16 - Et j'entends siffler le train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ani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1. 193.wav">
            <a:hlinkClick r:id="" action="ppaction://media"/>
          </p:cNvPr>
          <p:cNvPicPr>
            <a:picLocks noRot="1" noChangeAspect="1"/>
          </p:cNvPicPr>
          <p:nvPr>
            <a:wavAudioFile r:embed="rId2" name="11. Il Est Cinq Heures, Paris S’éveill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2 -209.wav">
            <a:hlinkClick r:id="" action="ppaction://media"/>
          </p:cNvPr>
          <p:cNvPicPr>
            <a:picLocks noRot="1" noChangeAspect="1"/>
          </p:cNvPicPr>
          <p:nvPr>
            <a:wavAudioFile r:embed="rId3" name="02 - Qui on est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 -209.wav">
            <a:hlinkClick r:id="" action="ppaction://media"/>
          </p:cNvPr>
          <p:cNvPicPr>
            <a:picLocks noRot="1" noChangeAspect="1"/>
          </p:cNvPicPr>
          <p:nvPr>
            <a:wavAudioFile r:embed="rId4" name="01 - Sauve qui aim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268413"/>
            <a:ext cx="5815013" cy="4321175"/>
          </a:xfrm>
          <a:prstGeom prst="frame">
            <a:avLst>
              <a:gd name="adj1" fmla="val 3068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163344" y="2866231"/>
            <a:ext cx="1168400" cy="1144588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s _240.wav">
            <a:hlinkClick r:id="" action="ppaction://media"/>
          </p:cNvPr>
          <p:cNvPicPr>
            <a:picLocks noRot="1" noChangeAspect="1"/>
          </p:cNvPicPr>
          <p:nvPr>
            <a:wavAudioFile r:embed="rId5" name="Ps _ Je T'aime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4" descr="C:\Users\JCL\Desktop\Hugues Aufray chansons françaises\Id2V5iq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1831975"/>
            <a:ext cx="31210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Users\JCL\Desktop\CD1.gif"/>
          <p:cNvPicPr>
            <a:picLocks noChangeAspect="1" noChangeArrowheads="1" noCrop="1"/>
          </p:cNvPicPr>
          <p:nvPr/>
        </p:nvPicPr>
        <p:blipFill>
          <a:blip r:embed="rId19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482" y="476672"/>
            <a:ext cx="680244" cy="31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727200" y="1412875"/>
            <a:ext cx="561657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01. Le loup, la biche et le chevalier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02. La chasse aux papillons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03. Le gorille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04. Quand un soldat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05. Il n'y a pas d'amour heureux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06. Chanson pour l'auvergnat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07. L'enfant de la balle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08. Le p'tit cordonnier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09. Marjolaine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10. L'eau vive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11. La ballade irlandaise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12. Le poinçonneur des lilas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13. Salade de fruits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14. Ne me quitte pas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15. Il n'y a plus d'après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16. Et j'entends siffler le train</a:t>
            </a:r>
          </a:p>
        </p:txBody>
      </p:sp>
      <p:sp>
        <p:nvSpPr>
          <p:cNvPr id="5" name="Cadre 4"/>
          <p:cNvSpPr/>
          <p:nvPr/>
        </p:nvSpPr>
        <p:spPr>
          <a:xfrm>
            <a:off x="1619250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763" y="4476750"/>
            <a:ext cx="3932237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9388" y="3176588"/>
            <a:ext cx="1052512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41667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1" name="01 - Le loup, la biche et le chevalier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3" name="02 - La chasse aux papillons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3414713"/>
            <a:ext cx="482600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5" name="03 - Le gorill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37290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7" name="04 - Quand un soldat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040188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19" name="05 - Il n'y a pas d'amour heureux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3084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1" name="06 - Chanson pour l'auvergnat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60851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3" name="07 - L'enfant de la ball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894263"/>
            <a:ext cx="5143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09 - Marjolain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050" y="3144838"/>
            <a:ext cx="5302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11 - La ballade irlandais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3740150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12 - Le poinçonneur des lila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354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13 - Salade de fruit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308475"/>
            <a:ext cx="4318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3" name="14 - Ne me quitte pa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4605338"/>
            <a:ext cx="422275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5" name="08 - Le p'tit cordonnier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517366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3" name="10 - L'eau viv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27413"/>
            <a:ext cx="4302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G:\3 (FILEmi (1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98713"/>
            <a:ext cx="1674812" cy="10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65143" y="1764507"/>
            <a:ext cx="373063" cy="368300"/>
          </a:xfrm>
          <a:prstGeom prst="ellipse">
            <a:avLst/>
          </a:prstGeom>
          <a:blipFill dpi="0" rotWithShape="1">
            <a:blip r:embed="rId5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1" y="5195625"/>
            <a:ext cx="575124" cy="76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tab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641350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54438" y="1541463"/>
            <a:ext cx="1522412" cy="1527175"/>
          </a:xfrm>
          <a:prstGeom prst="frame">
            <a:avLst>
              <a:gd name="adj1" fmla="val 6829"/>
            </a:avLst>
          </a:prstGeom>
          <a:blipFill dpi="0" rotWithShape="1">
            <a:blip r:embed="rId6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15" descr="C:\Users\Marie-Jose\Desktop\NUMEROS JUKEBOX NOIR\15 (FILEminimizer).jpg">
            <a:hlinkClick r:id="" action="ppaction://noaction" highlightClick="1">
              <a:snd r:embed="rId65" name="15 - Il n'y a plus d'après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4881563"/>
            <a:ext cx="4302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6" descr="C:\Users\Marie-Jose\Desktop\NUMEROS JUKEBOX NOIR\16 (FILEminimizer).jpg">
            <a:hlinkClick r:id="" action="ppaction://noaction" highlightClick="1">
              <a:snd r:embed="rId67" name="16 - Et j'entends siffler le train.wav"/>
            </a:hlinkClick>
          </p:cNvPr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540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4" name="Picture 14" descr="C:\Users\JCL\Desktop\Hugues Aufray chansons françaises\Id2V5iq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1665288"/>
            <a:ext cx="1331913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4" descr="C:\Users\JCL\Desktop\948c0da_1658614226962-5d83b746230000580557fe5b_détouré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8688" y="3047814"/>
            <a:ext cx="2043112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5438775"/>
            <a:ext cx="6550025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27135" y="4327618"/>
            <a:ext cx="650875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</Words>
  <Application>Microsoft Office PowerPoint</Application>
  <PresentationFormat>Affichage à l'écran (4:3)</PresentationFormat>
  <Paragraphs>19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2025-02-25T14:52:25Z</dcterms:modified>
</cp:coreProperties>
</file>