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31" r:id="rId3"/>
    <p:sldId id="33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SVaZ3eLm5hMX2cvtq2axA==" hashData="JHq/7dxFoJFYkmmOy4LMCE4kG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004"/>
    <a:srgbClr val="AC0818"/>
    <a:srgbClr val="EA64E0"/>
    <a:srgbClr val="F010A5"/>
    <a:srgbClr val="D171CC"/>
    <a:srgbClr val="20CE08"/>
    <a:srgbClr val="C07200"/>
    <a:srgbClr val="DE8400"/>
    <a:srgbClr val="0051A2"/>
    <a:srgbClr val="43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0" autoAdjust="0"/>
    <p:restoredTop sz="94660"/>
  </p:normalViewPr>
  <p:slideViewPr>
    <p:cSldViewPr>
      <p:cViewPr>
        <p:scale>
          <a:sx n="86" d="100"/>
          <a:sy n="86" d="100"/>
        </p:scale>
        <p:origin x="-816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ABACA7-BF41-4806-BC3E-F779B6973F65}" type="datetimeFigureOut">
              <a:rPr lang="fr-FR"/>
              <a:pPr>
                <a:defRPr/>
              </a:pPr>
              <a:t>12/04/2025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E520F5-5B22-4DFF-AF11-D1AD84CFB2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919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1D0CE8-664F-4DD8-8BEF-A1BF8BC1AB7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40B0C9-E893-478E-8A74-2D0A9DE924B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8B6A7E-E64D-4D92-B008-52FF945C5682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4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E070F-D78E-455A-AAF8-713F6A0E8E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0027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53487-766F-47F2-BA04-59903A4704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536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9099A-A653-47DC-8903-0E906D6398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7388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3F2AA-64B9-4BB3-8D68-CDE803A36E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950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188EC-F0CC-4162-89C7-684F9EF441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1356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FE99A-6273-4BC3-BD87-42B74AA831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4756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8E3E6-A92B-44C0-B67E-8CF1F21107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337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3CECF-8F01-46B9-8747-4C5FD94A9C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924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62569-1955-4486-AD4B-8D45F8293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8136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E11B7-2ACE-49DC-AE74-00820B77E8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6996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5D8A0-111D-47F6-9DBC-398A326BE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373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D171CC"/>
            </a:gs>
            <a:gs pos="82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107874-F723-46E7-B37B-BBF7E7F0FF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27.jpeg"/><Relationship Id="rId21" Type="http://schemas.openxmlformats.org/officeDocument/2006/relationships/image" Target="../media/image18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2.png"/><Relationship Id="rId50" Type="http://schemas.openxmlformats.org/officeDocument/2006/relationships/image" Target="../media/image35.jpeg"/><Relationship Id="rId55" Type="http://schemas.microsoft.com/office/2007/relationships/hdphoto" Target="../media/hdphoto6.wdp"/><Relationship Id="rId63" Type="http://schemas.openxmlformats.org/officeDocument/2006/relationships/image" Target="../media/image43.gif"/><Relationship Id="rId68" Type="http://schemas.openxmlformats.org/officeDocument/2006/relationships/image" Target="../media/image48.png"/><Relationship Id="rId76" Type="http://schemas.openxmlformats.org/officeDocument/2006/relationships/image" Target="../media/image54.gif"/><Relationship Id="rId7" Type="http://schemas.openxmlformats.org/officeDocument/2006/relationships/image" Target="../media/image11.gif"/><Relationship Id="rId71" Type="http://schemas.openxmlformats.org/officeDocument/2006/relationships/audio" Target="../media/audio18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2.jpeg"/><Relationship Id="rId11" Type="http://schemas.microsoft.com/office/2007/relationships/hdphoto" Target="../media/hdphoto3.wdp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26.jpeg"/><Relationship Id="rId40" Type="http://schemas.openxmlformats.org/officeDocument/2006/relationships/audio" Target="../media/audio15.wav"/><Relationship Id="rId45" Type="http://schemas.openxmlformats.org/officeDocument/2006/relationships/image" Target="../media/image30.jpeg"/><Relationship Id="rId53" Type="http://schemas.microsoft.com/office/2007/relationships/hdphoto" Target="../media/hdphoto5.wdp"/><Relationship Id="rId58" Type="http://schemas.openxmlformats.org/officeDocument/2006/relationships/image" Target="../media/image40.png"/><Relationship Id="rId66" Type="http://schemas.openxmlformats.org/officeDocument/2006/relationships/image" Target="../media/image46.gif"/><Relationship Id="rId74" Type="http://schemas.openxmlformats.org/officeDocument/2006/relationships/image" Target="../media/image6.gif"/><Relationship Id="rId79" Type="http://schemas.openxmlformats.org/officeDocument/2006/relationships/image" Target="../media/image57.jpeg"/><Relationship Id="rId5" Type="http://schemas.openxmlformats.org/officeDocument/2006/relationships/image" Target="../media/image9.png"/><Relationship Id="rId61" Type="http://schemas.microsoft.com/office/2007/relationships/hdphoto" Target="../media/hdphoto9.wdp"/><Relationship Id="rId82" Type="http://schemas.openxmlformats.org/officeDocument/2006/relationships/image" Target="../media/image59.png"/><Relationship Id="rId10" Type="http://schemas.openxmlformats.org/officeDocument/2006/relationships/image" Target="../media/image13.png"/><Relationship Id="rId19" Type="http://schemas.openxmlformats.org/officeDocument/2006/relationships/image" Target="../media/image17.jpeg"/><Relationship Id="rId31" Type="http://schemas.openxmlformats.org/officeDocument/2006/relationships/image" Target="../media/image23.jpeg"/><Relationship Id="rId44" Type="http://schemas.openxmlformats.org/officeDocument/2006/relationships/audio" Target="../media/audio17.wav"/><Relationship Id="rId52" Type="http://schemas.openxmlformats.org/officeDocument/2006/relationships/image" Target="../media/image37.png"/><Relationship Id="rId60" Type="http://schemas.openxmlformats.org/officeDocument/2006/relationships/image" Target="../media/image41.png"/><Relationship Id="rId65" Type="http://schemas.openxmlformats.org/officeDocument/2006/relationships/image" Target="../media/image45.jpeg"/><Relationship Id="rId73" Type="http://schemas.openxmlformats.org/officeDocument/2006/relationships/image" Target="../media/image52.gif"/><Relationship Id="rId78" Type="http://schemas.openxmlformats.org/officeDocument/2006/relationships/image" Target="../media/image56.jpeg"/><Relationship Id="rId81" Type="http://schemas.microsoft.com/office/2007/relationships/hdphoto" Target="../media/hdphoto10.wdp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1.jpeg"/><Relationship Id="rId30" Type="http://schemas.openxmlformats.org/officeDocument/2006/relationships/audio" Target="../media/audio10.wav"/><Relationship Id="rId35" Type="http://schemas.openxmlformats.org/officeDocument/2006/relationships/image" Target="../media/image25.jpeg"/><Relationship Id="rId43" Type="http://schemas.openxmlformats.org/officeDocument/2006/relationships/image" Target="../media/image29.jpeg"/><Relationship Id="rId48" Type="http://schemas.openxmlformats.org/officeDocument/2006/relationships/image" Target="../media/image33.gif"/><Relationship Id="rId56" Type="http://schemas.openxmlformats.org/officeDocument/2006/relationships/image" Target="../media/image39.png"/><Relationship Id="rId64" Type="http://schemas.openxmlformats.org/officeDocument/2006/relationships/image" Target="../media/image44.jpeg"/><Relationship Id="rId69" Type="http://schemas.openxmlformats.org/officeDocument/2006/relationships/image" Target="../media/image49.gif"/><Relationship Id="rId77" Type="http://schemas.openxmlformats.org/officeDocument/2006/relationships/image" Target="../media/image55.png"/><Relationship Id="rId8" Type="http://schemas.openxmlformats.org/officeDocument/2006/relationships/image" Target="../media/image12.png"/><Relationship Id="rId51" Type="http://schemas.openxmlformats.org/officeDocument/2006/relationships/image" Target="../media/image36.jpeg"/><Relationship Id="rId72" Type="http://schemas.openxmlformats.org/officeDocument/2006/relationships/image" Target="../media/image51.jpeg"/><Relationship Id="rId80" Type="http://schemas.openxmlformats.org/officeDocument/2006/relationships/image" Target="../media/image58.png"/><Relationship Id="rId3" Type="http://schemas.openxmlformats.org/officeDocument/2006/relationships/image" Target="../media/image8.png"/><Relationship Id="rId12" Type="http://schemas.openxmlformats.org/officeDocument/2006/relationships/image" Target="../media/image14.png"/><Relationship Id="rId17" Type="http://schemas.openxmlformats.org/officeDocument/2006/relationships/image" Target="../media/image16.jpeg"/><Relationship Id="rId25" Type="http://schemas.openxmlformats.org/officeDocument/2006/relationships/image" Target="../media/image20.jpeg"/><Relationship Id="rId33" Type="http://schemas.openxmlformats.org/officeDocument/2006/relationships/image" Target="../media/image24.jpeg"/><Relationship Id="rId38" Type="http://schemas.openxmlformats.org/officeDocument/2006/relationships/audio" Target="../media/audio14.wav"/><Relationship Id="rId46" Type="http://schemas.openxmlformats.org/officeDocument/2006/relationships/image" Target="../media/image31.gif"/><Relationship Id="rId59" Type="http://schemas.microsoft.com/office/2007/relationships/hdphoto" Target="../media/hdphoto8.wdp"/><Relationship Id="rId67" Type="http://schemas.openxmlformats.org/officeDocument/2006/relationships/image" Target="../media/image47.png"/><Relationship Id="rId20" Type="http://schemas.openxmlformats.org/officeDocument/2006/relationships/audio" Target="../media/audio5.wav"/><Relationship Id="rId41" Type="http://schemas.openxmlformats.org/officeDocument/2006/relationships/image" Target="../media/image28.jpeg"/><Relationship Id="rId54" Type="http://schemas.openxmlformats.org/officeDocument/2006/relationships/image" Target="../media/image38.png"/><Relationship Id="rId62" Type="http://schemas.openxmlformats.org/officeDocument/2006/relationships/image" Target="../media/image42.jpeg"/><Relationship Id="rId70" Type="http://schemas.openxmlformats.org/officeDocument/2006/relationships/image" Target="../media/image50.jpeg"/><Relationship Id="rId75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5" Type="http://schemas.openxmlformats.org/officeDocument/2006/relationships/image" Target="../media/image15.jpeg"/><Relationship Id="rId23" Type="http://schemas.openxmlformats.org/officeDocument/2006/relationships/image" Target="../media/image19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4.gif"/><Relationship Id="rId57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lenn\Desktop\www_Modifié1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1701"/>
            <a:ext cx="8809571" cy="663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Solenn\Desktop\www_Modifié2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66" y="1239373"/>
            <a:ext cx="599510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his.wav">
            <a:hlinkClick r:id="" action="ppaction://media"/>
          </p:cNvPr>
          <p:cNvPicPr>
            <a:picLocks noRot="1" noChangeAspect="1"/>
          </p:cNvPicPr>
          <p:nvPr>
            <a:wavAudioFile r:embed="rId1" name="chis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1403649" y="981075"/>
            <a:ext cx="6336704" cy="4895850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B8000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331" y="1560779"/>
            <a:ext cx="40719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Solenn\Desktop\Chris_Isaak-First_Comes_The_Night_(Deluxe_Edition)-2015\cover1200x12003421542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120" y="1698625"/>
            <a:ext cx="3564024" cy="356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www_Modifié2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2750"/>
            <a:ext cx="8784976" cy="658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olenn\Desktop\www_Modifié1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59215"/>
            <a:ext cx="6264696" cy="455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95736" y="1844824"/>
            <a:ext cx="46805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rgbClr val="AC0818"/>
                </a:solidFill>
              </a:rPr>
              <a:t>01. First Comes The Night (00:04:17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02. Please </a:t>
            </a:r>
            <a:r>
              <a:rPr lang="en-US" sz="1200" b="1" dirty="0" err="1">
                <a:solidFill>
                  <a:srgbClr val="AC0818"/>
                </a:solidFill>
              </a:rPr>
              <a:t>Dont</a:t>
            </a:r>
            <a:r>
              <a:rPr lang="en-US" sz="1200" b="1" dirty="0">
                <a:solidFill>
                  <a:srgbClr val="AC0818"/>
                </a:solidFill>
              </a:rPr>
              <a:t> Call (00:05:18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03. Perfect Lover (00:03:33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04. Down In Flames (00:02:54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05. Reverie (00:03:57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06. Baby What You Want Me To Do (00:03:00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07. Kiss Me Like A Stranger (00:03:22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08. Dry Your Eyes (00:04:32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09. </a:t>
            </a:r>
            <a:r>
              <a:rPr lang="en-US" sz="1200" b="1" dirty="0" err="1">
                <a:solidFill>
                  <a:srgbClr val="AC0818"/>
                </a:solidFill>
              </a:rPr>
              <a:t>Dont</a:t>
            </a:r>
            <a:r>
              <a:rPr lang="en-US" sz="1200" b="1" dirty="0">
                <a:solidFill>
                  <a:srgbClr val="AC0818"/>
                </a:solidFill>
              </a:rPr>
              <a:t> Break My Heart (00:02:33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10. Running Down The Road (00:02:40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11. Insects (00:02:53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12. The Way Things Really Are (00:02:37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13. Some Days Are Harder Than The Rest (00:04:04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14. Keep Hanging On (00:02:22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15. Every Night I Miss You More (00:01:49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16. The Girl That Broke My Heart (00:03:01</a:t>
            </a:r>
          </a:p>
          <a:p>
            <a:pPr algn="ctr"/>
            <a:r>
              <a:rPr lang="en-US" sz="1200" b="1" dirty="0">
                <a:solidFill>
                  <a:srgbClr val="AC0818"/>
                </a:solidFill>
              </a:rPr>
              <a:t>17. Love The Way You Kiss Me (00:02:13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3" y="0"/>
            <a:ext cx="9116220" cy="682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7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844" y="144224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79" y="2092956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2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8" y="3855891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5" name="Picture 56" descr="C:\Users\Marie-Jose\Desktop\NUMEROS JUKEBOX NOIR\1 (FILEminimizer).jpg">
            <a:hlinkClick r:id="" action="ppaction://noaction" highlightClick="1">
              <a:snd r:embed="rId14" name="1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6" name="Picture 2" descr="C:\Users\Marie-Jose\Desktop\NUMEROS JUKEBOX NOIR\2 (FILEminimizer).jpg">
            <a:hlinkClick r:id="" action="ppaction://noaction" highlightClick="1">
              <a:snd r:embed="rId16" name="2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7" name="Picture 3" descr="C:\Users\Marie-Jose\Desktop\NUMEROS JUKEBOX NOIR\3 (FILEminimizer).jpg">
            <a:hlinkClick r:id="" action="ppaction://noaction" highlightClick="1">
              <a:snd r:embed="rId18" name="3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8" name="Picture 4" descr="C:\Users\Marie-Jose\Desktop\NUMEROS JUKEBOX NOIR\4 (FILEminimizer).jpg">
            <a:hlinkClick r:id="" action="ppaction://noaction" highlightClick="1">
              <a:snd r:embed="rId20" name="4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9" name="Picture 5" descr="C:\Users\Marie-Jose\Desktop\NUMEROS JUKEBOX NOIR\5 (FILEminimizer).jpg">
            <a:hlinkClick r:id="" action="ppaction://noaction" highlightClick="1">
              <a:snd r:embed="rId22" name="5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118" y="430093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0" name="Picture 6" descr="C:\Users\Marie-Jose\Desktop\NUMEROS JUKEBOX NOIR\6 (FILEminimizer).jpg">
            <a:hlinkClick r:id="" action="ppaction://noaction" highlightClick="1">
              <a:snd r:embed="rId24" name="6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1" name="Picture 7" descr="C:\Users\Marie-Jose\Desktop\NUMEROS JUKEBOX NOIR\7 (FILEminimizer).jpg">
            <a:hlinkClick r:id="" action="ppaction://noaction" highlightClick="1">
              <a:snd r:embed="rId26" name="7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1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2" name="Picture 8" descr="C:\Users\Marie-Jose\Desktop\NUMEROS JUKEBOX NOIR\8 (FILEminimizer).jpg">
            <a:hlinkClick r:id="" action="ppaction://noaction" highlightClick="1">
              <a:snd r:embed="rId28" name="8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3" name="Picture 9" descr="C:\Users\Marie-Jose\Desktop\NUMEROS JUKEBOX NOIR\9 (FILEminimizer).jpg">
            <a:hlinkClick r:id="" action="ppaction://noaction" highlightClick="1">
              <a:snd r:embed="rId30" name="9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4" name="Picture 10" descr="C:\Users\Marie-Jose\Desktop\NUMEROS JUKEBOX NOIR\10 (FILEminimizer).jpg">
            <a:hlinkClick r:id="" action="ppaction://noaction" highlightClick="1">
              <a:snd r:embed="rId32" name="10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4" y="3409950"/>
            <a:ext cx="431707" cy="239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6" name="Picture 11" descr="C:\Users\Marie-Jose\Desktop\NUMEROS JUKEBOX NOIR\11 (FILEminimizer).jpg">
            <a:hlinkClick r:id="" action="ppaction://noaction" highlightClick="1">
              <a:snd r:embed="rId34" name="11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7" name="Picture 12" descr="C:\Users\Marie-Jose\Desktop\NUMEROS JUKEBOX NOIR\12 (FILEminimizer).jpg">
            <a:hlinkClick r:id="" action="ppaction://noaction" highlightClick="1">
              <a:snd r:embed="rId36" name="12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8" name="Picture 13" descr="C:\Users\Marie-Jose\Desktop\NUMEROS JUKEBOX NOIR\13 (FILEminimizer).jpg">
            <a:hlinkClick r:id="" action="ppaction://noaction" highlightClick="1">
              <a:snd r:embed="rId38" name="13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9" name="Picture 14" descr="C:\Users\Marie-Jose\Desktop\NUMEROS JUKEBOX NOIR\14 (FILEminimizer).jpg">
            <a:hlinkClick r:id="" action="ppaction://noaction" highlightClick="1">
              <a:snd r:embed="rId40" name="14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0" name="Picture 15" descr="C:\Users\Marie-Jose\Desktop\NUMEROS JUKEBOX NOIR\15 (FILEminimizer).jpg">
            <a:hlinkClick r:id="" action="ppaction://noaction" highlightClick="1">
              <a:snd r:embed="rId42" name="15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6831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1" name="Picture 16" descr="C:\Users\Marie-Jose\Desktop\NUMEROS JUKEBOX NOIR\16 (FILEminimizer).jpg">
            <a:hlinkClick r:id="" action="ppaction://noaction" highlightClick="1">
              <a:snd r:embed="rId44" name="16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2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8908"/>
            <a:ext cx="9061451" cy="142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970" y="641544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41544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7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9056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242" y="4939028"/>
            <a:ext cx="776057" cy="1033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Image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886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4" y="2231009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4" y="3910012"/>
            <a:ext cx="1473200" cy="145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1" name="Image 50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0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78746" y="309403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7582694" y="3083719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982" y="32497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4" descr="D:\SMYLET\1 (FILEmini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314" y="2676020"/>
            <a:ext cx="1304925" cy="55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12" y="1885736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2" name="Image 10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456" y="1427206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3669725">
            <a:off x="6832417" y="1561320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971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17" descr="C:\Users\Marie-Jose\Desktop\NUMEROS JUKEBOX NOIR\17 (FILEminimizer).jpg">
            <a:hlinkClick r:id="" action="ppaction://noaction" highlightClick="1">
              <a:snd r:embed="rId71" name="17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151" y="2912269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Solenn\Desktop\Animation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682" y="1613167"/>
            <a:ext cx="1267382" cy="134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49" y="1506538"/>
            <a:ext cx="1463676" cy="1562422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4" name="Picture 2" descr="C:\Users\Solenn\Desktop\Chris_Isaak-First_Comes_The_Night_(Deluxe_Edition)-2015\cover1200x120034215423.jp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386" y="1841066"/>
            <a:ext cx="885973" cy="88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910012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Solenn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869" y="3131619"/>
            <a:ext cx="1471109" cy="287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222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2025-04-12T09:13:45Z</dcterms:modified>
</cp:coreProperties>
</file>