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720" r:id="rId1"/>
  </p:sldMasterIdLst>
  <p:notesMasterIdLst>
    <p:notesMasterId r:id="rId28"/>
  </p:notesMasterIdLst>
  <p:sldIdLst>
    <p:sldId id="256" r:id="rId2"/>
    <p:sldId id="258" r:id="rId3"/>
    <p:sldId id="296" r:id="rId4"/>
    <p:sldId id="259" r:id="rId5"/>
    <p:sldId id="260" r:id="rId6"/>
    <p:sldId id="263" r:id="rId7"/>
    <p:sldId id="264" r:id="rId8"/>
    <p:sldId id="265" r:id="rId9"/>
    <p:sldId id="306" r:id="rId10"/>
    <p:sldId id="270" r:id="rId11"/>
    <p:sldId id="271" r:id="rId12"/>
    <p:sldId id="273" r:id="rId13"/>
    <p:sldId id="272" r:id="rId14"/>
    <p:sldId id="292" r:id="rId15"/>
    <p:sldId id="291" r:id="rId16"/>
    <p:sldId id="276" r:id="rId17"/>
    <p:sldId id="324" r:id="rId18"/>
    <p:sldId id="299" r:id="rId19"/>
    <p:sldId id="267" r:id="rId20"/>
    <p:sldId id="320" r:id="rId21"/>
    <p:sldId id="308" r:id="rId22"/>
    <p:sldId id="268" r:id="rId23"/>
    <p:sldId id="319" r:id="rId24"/>
    <p:sldId id="278" r:id="rId25"/>
    <p:sldId id="326" r:id="rId26"/>
    <p:sldId id="321" r:id="rId27"/>
  </p:sldIdLst>
  <p:sldSz cx="6119813" cy="3444875"/>
  <p:notesSz cx="6858000" cy="9144000"/>
  <p:embeddedFontLst>
    <p:embeddedFont>
      <p:font typeface="Algerian" panose="04020705040A02060702" pitchFamily="82" charset="0"/>
      <p:regular r:id="rId29"/>
    </p:embeddedFont>
    <p:embeddedFont>
      <p:font typeface="Andy" panose="03080602030302030203" pitchFamily="66" charset="0"/>
      <p:bold r:id="rId30"/>
    </p:embeddedFont>
    <p:embeddedFont>
      <p:font typeface="Aria Script SSi" panose="02020500000000000000"/>
      <p:regular r:id="rId31"/>
    </p:embeddedFont>
    <p:embeddedFont>
      <p:font typeface="Calibri" panose="020F0502020204030204" pitchFamily="34" charset="0"/>
      <p:regular r:id="rId32"/>
      <p:bold r:id="rId33"/>
      <p:italic r:id="rId34"/>
      <p:boldItalic r:id="rId35"/>
    </p:embeddedFont>
    <p:embeddedFont>
      <p:font typeface="Calibri Light" panose="020F0302020204030204" pitchFamily="34" charset="0"/>
      <p:regular r:id="rId36"/>
      <p:italic r:id="rId37"/>
    </p:embeddedFont>
    <p:embeddedFont>
      <p:font typeface="Old English Text MT" panose="03040902040508030806" pitchFamily="66" charset="0"/>
      <p:regular r:id="rId38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+lP7jCMmHLKuMjm1loY6vw==" hashData="BBCPJSGxSFwJQ0xLo1CKwZpxYw/IeKuhMQ10Ko5TtuwmfZr6i7536yHSVUItv0/iiFKuuXXwh+RBOKxX6aYc5Q=="/>
  <p:extLst>
    <p:ext uri="{EFAFB233-063F-42B5-8137-9DF3F51BA10A}">
      <p15:sldGuideLst xmlns:p15="http://schemas.microsoft.com/office/powerpoint/2012/main">
        <p15:guide id="1" orient="horz" pos="1085" userDrawn="1">
          <p15:clr>
            <a:srgbClr val="A4A3A4"/>
          </p15:clr>
        </p15:guide>
        <p15:guide id="2" pos="192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939F7"/>
    <a:srgbClr val="12F30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540" autoAdjust="0"/>
    <p:restoredTop sz="94660"/>
  </p:normalViewPr>
  <p:slideViewPr>
    <p:cSldViewPr snapToGrid="0">
      <p:cViewPr varScale="1">
        <p:scale>
          <a:sx n="143" d="100"/>
          <a:sy n="143" d="100"/>
        </p:scale>
        <p:origin x="620" y="84"/>
      </p:cViewPr>
      <p:guideLst>
        <p:guide orient="horz" pos="1085"/>
        <p:guide pos="192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6.fntdata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5.fntdata"/><Relationship Id="rId38" Type="http://schemas.openxmlformats.org/officeDocument/2006/relationships/font" Target="fonts/font10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1.fntdata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4.fntdata"/><Relationship Id="rId37" Type="http://schemas.openxmlformats.org/officeDocument/2006/relationships/font" Target="fonts/font9.fntdata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36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2.fntdata"/><Relationship Id="rId35" Type="http://schemas.openxmlformats.org/officeDocument/2006/relationships/font" Target="fonts/font7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BAB584-7E61-4784-B1A7-FA21BA92566A}" type="datetimeFigureOut">
              <a:rPr lang="fr-FR" smtClean="0"/>
              <a:t>25/09/2024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8975" y="1143000"/>
            <a:ext cx="548005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4BB8A3-0557-4557-9D10-8571B09C2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0769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8226" rtl="0" eaLnBrk="1" latinLnBrk="0" hangingPunct="1">
      <a:defRPr sz="599" kern="1200">
        <a:solidFill>
          <a:schemeClr val="tx1"/>
        </a:solidFill>
        <a:latin typeface="+mn-lt"/>
        <a:ea typeface="+mn-ea"/>
        <a:cs typeface="+mn-cs"/>
      </a:defRPr>
    </a:lvl1pPr>
    <a:lvl2pPr marL="229113" algn="l" defTabSz="458226" rtl="0" eaLnBrk="1" latinLnBrk="0" hangingPunct="1">
      <a:defRPr sz="599" kern="1200">
        <a:solidFill>
          <a:schemeClr val="tx1"/>
        </a:solidFill>
        <a:latin typeface="+mn-lt"/>
        <a:ea typeface="+mn-ea"/>
        <a:cs typeface="+mn-cs"/>
      </a:defRPr>
    </a:lvl2pPr>
    <a:lvl3pPr marL="458226" algn="l" defTabSz="458226" rtl="0" eaLnBrk="1" latinLnBrk="0" hangingPunct="1">
      <a:defRPr sz="599" kern="1200">
        <a:solidFill>
          <a:schemeClr val="tx1"/>
        </a:solidFill>
        <a:latin typeface="+mn-lt"/>
        <a:ea typeface="+mn-ea"/>
        <a:cs typeface="+mn-cs"/>
      </a:defRPr>
    </a:lvl3pPr>
    <a:lvl4pPr marL="687338" algn="l" defTabSz="458226" rtl="0" eaLnBrk="1" latinLnBrk="0" hangingPunct="1">
      <a:defRPr sz="599" kern="1200">
        <a:solidFill>
          <a:schemeClr val="tx1"/>
        </a:solidFill>
        <a:latin typeface="+mn-lt"/>
        <a:ea typeface="+mn-ea"/>
        <a:cs typeface="+mn-cs"/>
      </a:defRPr>
    </a:lvl4pPr>
    <a:lvl5pPr marL="916452" algn="l" defTabSz="458226" rtl="0" eaLnBrk="1" latinLnBrk="0" hangingPunct="1">
      <a:defRPr sz="599" kern="1200">
        <a:solidFill>
          <a:schemeClr val="tx1"/>
        </a:solidFill>
        <a:latin typeface="+mn-lt"/>
        <a:ea typeface="+mn-ea"/>
        <a:cs typeface="+mn-cs"/>
      </a:defRPr>
    </a:lvl5pPr>
    <a:lvl6pPr marL="1145565" algn="l" defTabSz="458226" rtl="0" eaLnBrk="1" latinLnBrk="0" hangingPunct="1">
      <a:defRPr sz="599" kern="1200">
        <a:solidFill>
          <a:schemeClr val="tx1"/>
        </a:solidFill>
        <a:latin typeface="+mn-lt"/>
        <a:ea typeface="+mn-ea"/>
        <a:cs typeface="+mn-cs"/>
      </a:defRPr>
    </a:lvl6pPr>
    <a:lvl7pPr marL="1374678" algn="l" defTabSz="458226" rtl="0" eaLnBrk="1" latinLnBrk="0" hangingPunct="1">
      <a:defRPr sz="599" kern="1200">
        <a:solidFill>
          <a:schemeClr val="tx1"/>
        </a:solidFill>
        <a:latin typeface="+mn-lt"/>
        <a:ea typeface="+mn-ea"/>
        <a:cs typeface="+mn-cs"/>
      </a:defRPr>
    </a:lvl7pPr>
    <a:lvl8pPr marL="1603791" algn="l" defTabSz="458226" rtl="0" eaLnBrk="1" latinLnBrk="0" hangingPunct="1">
      <a:defRPr sz="599" kern="1200">
        <a:solidFill>
          <a:schemeClr val="tx1"/>
        </a:solidFill>
        <a:latin typeface="+mn-lt"/>
        <a:ea typeface="+mn-ea"/>
        <a:cs typeface="+mn-cs"/>
      </a:defRPr>
    </a:lvl8pPr>
    <a:lvl9pPr marL="1832903" algn="l" defTabSz="458226" rtl="0" eaLnBrk="1" latinLnBrk="0" hangingPunct="1">
      <a:defRPr sz="599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688975" y="1143000"/>
            <a:ext cx="5480050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884562-87A0-408E-A7FF-F57E6306A955}" type="slidenum">
              <a:rPr lang="nl-BE" smtClean="0"/>
              <a:pPr/>
              <a:t>13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8691914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688975" y="1143000"/>
            <a:ext cx="5480050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884562-87A0-408E-A7FF-F57E6306A955}" type="slidenum">
              <a:rPr lang="nl-BE" smtClean="0"/>
              <a:pPr/>
              <a:t>15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6732899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4977" y="563779"/>
            <a:ext cx="4589860" cy="1199327"/>
          </a:xfrm>
        </p:spPr>
        <p:txBody>
          <a:bodyPr anchor="b"/>
          <a:lstStyle>
            <a:lvl1pPr algn="ctr">
              <a:defRPr sz="3012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4977" y="1809357"/>
            <a:ext cx="4589860" cy="831714"/>
          </a:xfrm>
        </p:spPr>
        <p:txBody>
          <a:bodyPr/>
          <a:lstStyle>
            <a:lvl1pPr marL="0" indent="0" algn="ctr">
              <a:buNone/>
              <a:defRPr sz="1205"/>
            </a:lvl1pPr>
            <a:lvl2pPr marL="229514" indent="0" algn="ctr">
              <a:buNone/>
              <a:defRPr sz="1004"/>
            </a:lvl2pPr>
            <a:lvl3pPr marL="459029" indent="0" algn="ctr">
              <a:buNone/>
              <a:defRPr sz="904"/>
            </a:lvl3pPr>
            <a:lvl4pPr marL="688543" indent="0" algn="ctr">
              <a:buNone/>
              <a:defRPr sz="803"/>
            </a:lvl4pPr>
            <a:lvl5pPr marL="918058" indent="0" algn="ctr">
              <a:buNone/>
              <a:defRPr sz="803"/>
            </a:lvl5pPr>
            <a:lvl6pPr marL="1147572" indent="0" algn="ctr">
              <a:buNone/>
              <a:defRPr sz="803"/>
            </a:lvl6pPr>
            <a:lvl7pPr marL="1377086" indent="0" algn="ctr">
              <a:buNone/>
              <a:defRPr sz="803"/>
            </a:lvl7pPr>
            <a:lvl8pPr marL="1606601" indent="0" algn="ctr">
              <a:buNone/>
              <a:defRPr sz="803"/>
            </a:lvl8pPr>
            <a:lvl9pPr marL="1836115" indent="0" algn="ctr">
              <a:buNone/>
              <a:defRPr sz="803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25/09/2024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7425111"/>
      </p:ext>
    </p:extLst>
  </p:cSld>
  <p:clrMapOvr>
    <a:masterClrMapping/>
  </p:clrMapOvr>
  <p:transition advClick="0" advTm="13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25/09/2024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0110630"/>
      </p:ext>
    </p:extLst>
  </p:cSld>
  <p:clrMapOvr>
    <a:masterClrMapping/>
  </p:clrMapOvr>
  <p:transition advClick="0" advTm="13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7550" y="858827"/>
            <a:ext cx="5278339" cy="1432972"/>
          </a:xfrm>
        </p:spPr>
        <p:txBody>
          <a:bodyPr anchor="b"/>
          <a:lstStyle>
            <a:lvl1pPr>
              <a:defRPr sz="3012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17550" y="2305356"/>
            <a:ext cx="5278339" cy="753566"/>
          </a:xfrm>
        </p:spPr>
        <p:txBody>
          <a:bodyPr/>
          <a:lstStyle>
            <a:lvl1pPr marL="0" indent="0">
              <a:buNone/>
              <a:defRPr sz="1205">
                <a:solidFill>
                  <a:schemeClr val="tx1">
                    <a:tint val="75000"/>
                  </a:schemeClr>
                </a:solidFill>
              </a:defRPr>
            </a:lvl1pPr>
            <a:lvl2pPr marL="229514" indent="0">
              <a:buNone/>
              <a:defRPr sz="1004">
                <a:solidFill>
                  <a:schemeClr val="tx1">
                    <a:tint val="75000"/>
                  </a:schemeClr>
                </a:solidFill>
              </a:defRPr>
            </a:lvl2pPr>
            <a:lvl3pPr marL="459029" indent="0">
              <a:buNone/>
              <a:defRPr sz="904">
                <a:solidFill>
                  <a:schemeClr val="tx1">
                    <a:tint val="75000"/>
                  </a:schemeClr>
                </a:solidFill>
              </a:defRPr>
            </a:lvl3pPr>
            <a:lvl4pPr marL="688543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4pPr>
            <a:lvl5pPr marL="918058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5pPr>
            <a:lvl6pPr marL="1147572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6pPr>
            <a:lvl7pPr marL="1377086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7pPr>
            <a:lvl8pPr marL="1606601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8pPr>
            <a:lvl9pPr marL="1836115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25/09/2024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7733218"/>
      </p:ext>
    </p:extLst>
  </p:cSld>
  <p:clrMapOvr>
    <a:masterClrMapping/>
  </p:clrMapOvr>
  <p:transition advClick="0" advTm="13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0737" y="917038"/>
            <a:ext cx="2600921" cy="218574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98155" y="917038"/>
            <a:ext cx="2600921" cy="218574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25/09/2024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2263581"/>
      </p:ext>
    </p:extLst>
  </p:cSld>
  <p:clrMapOvr>
    <a:masterClrMapping/>
  </p:clrMapOvr>
  <p:transition advClick="0" advTm="13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183408"/>
            <a:ext cx="5278339" cy="665850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1534" y="844473"/>
            <a:ext cx="2588968" cy="413863"/>
          </a:xfrm>
        </p:spPr>
        <p:txBody>
          <a:bodyPr anchor="b"/>
          <a:lstStyle>
            <a:lvl1pPr marL="0" indent="0">
              <a:buNone/>
              <a:defRPr sz="1205" b="1"/>
            </a:lvl1pPr>
            <a:lvl2pPr marL="229514" indent="0">
              <a:buNone/>
              <a:defRPr sz="1004" b="1"/>
            </a:lvl2pPr>
            <a:lvl3pPr marL="459029" indent="0">
              <a:buNone/>
              <a:defRPr sz="904" b="1"/>
            </a:lvl3pPr>
            <a:lvl4pPr marL="688543" indent="0">
              <a:buNone/>
              <a:defRPr sz="803" b="1"/>
            </a:lvl4pPr>
            <a:lvl5pPr marL="918058" indent="0">
              <a:buNone/>
              <a:defRPr sz="803" b="1"/>
            </a:lvl5pPr>
            <a:lvl6pPr marL="1147572" indent="0">
              <a:buNone/>
              <a:defRPr sz="803" b="1"/>
            </a:lvl6pPr>
            <a:lvl7pPr marL="1377086" indent="0">
              <a:buNone/>
              <a:defRPr sz="803" b="1"/>
            </a:lvl7pPr>
            <a:lvl8pPr marL="1606601" indent="0">
              <a:buNone/>
              <a:defRPr sz="803" b="1"/>
            </a:lvl8pPr>
            <a:lvl9pPr marL="1836115" indent="0">
              <a:buNone/>
              <a:defRPr sz="803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1534" y="1258336"/>
            <a:ext cx="2588968" cy="1850823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098155" y="844473"/>
            <a:ext cx="2601718" cy="413863"/>
          </a:xfrm>
        </p:spPr>
        <p:txBody>
          <a:bodyPr anchor="b"/>
          <a:lstStyle>
            <a:lvl1pPr marL="0" indent="0">
              <a:buNone/>
              <a:defRPr sz="1205" b="1"/>
            </a:lvl1pPr>
            <a:lvl2pPr marL="229514" indent="0">
              <a:buNone/>
              <a:defRPr sz="1004" b="1"/>
            </a:lvl2pPr>
            <a:lvl3pPr marL="459029" indent="0">
              <a:buNone/>
              <a:defRPr sz="904" b="1"/>
            </a:lvl3pPr>
            <a:lvl4pPr marL="688543" indent="0">
              <a:buNone/>
              <a:defRPr sz="803" b="1"/>
            </a:lvl4pPr>
            <a:lvl5pPr marL="918058" indent="0">
              <a:buNone/>
              <a:defRPr sz="803" b="1"/>
            </a:lvl5pPr>
            <a:lvl6pPr marL="1147572" indent="0">
              <a:buNone/>
              <a:defRPr sz="803" b="1"/>
            </a:lvl6pPr>
            <a:lvl7pPr marL="1377086" indent="0">
              <a:buNone/>
              <a:defRPr sz="803" b="1"/>
            </a:lvl7pPr>
            <a:lvl8pPr marL="1606601" indent="0">
              <a:buNone/>
              <a:defRPr sz="803" b="1"/>
            </a:lvl8pPr>
            <a:lvl9pPr marL="1836115" indent="0">
              <a:buNone/>
              <a:defRPr sz="803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098155" y="1258336"/>
            <a:ext cx="2601718" cy="1850823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25/09/2024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1353530"/>
      </p:ext>
    </p:extLst>
  </p:cSld>
  <p:clrMapOvr>
    <a:masterClrMapping/>
  </p:clrMapOvr>
  <p:transition advClick="0" advTm="13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25/09/2024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8156156"/>
      </p:ext>
    </p:extLst>
  </p:cSld>
  <p:clrMapOvr>
    <a:masterClrMapping/>
  </p:clrMapOvr>
  <p:transition advClick="0" advTm="13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25/09/2024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1045896"/>
      </p:ext>
    </p:extLst>
  </p:cSld>
  <p:clrMapOvr>
    <a:masterClrMapping/>
  </p:clrMapOvr>
  <p:transition advClick="0" advTm="13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229658"/>
            <a:ext cx="1973799" cy="803804"/>
          </a:xfrm>
        </p:spPr>
        <p:txBody>
          <a:bodyPr anchor="b"/>
          <a:lstStyle>
            <a:lvl1pPr>
              <a:defRPr sz="1606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01718" y="495998"/>
            <a:ext cx="3098155" cy="2448094"/>
          </a:xfrm>
        </p:spPr>
        <p:txBody>
          <a:bodyPr/>
          <a:lstStyle>
            <a:lvl1pPr>
              <a:defRPr sz="1606"/>
            </a:lvl1pPr>
            <a:lvl2pPr>
              <a:defRPr sz="1406"/>
            </a:lvl2pPr>
            <a:lvl3pPr>
              <a:defRPr sz="1205"/>
            </a:lvl3pPr>
            <a:lvl4pPr>
              <a:defRPr sz="1004"/>
            </a:lvl4pPr>
            <a:lvl5pPr>
              <a:defRPr sz="1004"/>
            </a:lvl5pPr>
            <a:lvl6pPr>
              <a:defRPr sz="1004"/>
            </a:lvl6pPr>
            <a:lvl7pPr>
              <a:defRPr sz="1004"/>
            </a:lvl7pPr>
            <a:lvl8pPr>
              <a:defRPr sz="1004"/>
            </a:lvl8pPr>
            <a:lvl9pPr>
              <a:defRPr sz="1004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21534" y="1033463"/>
            <a:ext cx="1973799" cy="1914617"/>
          </a:xfrm>
        </p:spPr>
        <p:txBody>
          <a:bodyPr/>
          <a:lstStyle>
            <a:lvl1pPr marL="0" indent="0">
              <a:buNone/>
              <a:defRPr sz="803"/>
            </a:lvl1pPr>
            <a:lvl2pPr marL="229514" indent="0">
              <a:buNone/>
              <a:defRPr sz="703"/>
            </a:lvl2pPr>
            <a:lvl3pPr marL="459029" indent="0">
              <a:buNone/>
              <a:defRPr sz="602"/>
            </a:lvl3pPr>
            <a:lvl4pPr marL="688543" indent="0">
              <a:buNone/>
              <a:defRPr sz="502"/>
            </a:lvl4pPr>
            <a:lvl5pPr marL="918058" indent="0">
              <a:buNone/>
              <a:defRPr sz="502"/>
            </a:lvl5pPr>
            <a:lvl6pPr marL="1147572" indent="0">
              <a:buNone/>
              <a:defRPr sz="502"/>
            </a:lvl6pPr>
            <a:lvl7pPr marL="1377086" indent="0">
              <a:buNone/>
              <a:defRPr sz="502"/>
            </a:lvl7pPr>
            <a:lvl8pPr marL="1606601" indent="0">
              <a:buNone/>
              <a:defRPr sz="502"/>
            </a:lvl8pPr>
            <a:lvl9pPr marL="1836115" indent="0">
              <a:buNone/>
              <a:defRPr sz="502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25/09/2024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9714980"/>
      </p:ext>
    </p:extLst>
  </p:cSld>
  <p:clrMapOvr>
    <a:masterClrMapping/>
  </p:clrMapOvr>
  <p:transition advClick="0" advTm="13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229658"/>
            <a:ext cx="1973799" cy="803804"/>
          </a:xfrm>
        </p:spPr>
        <p:txBody>
          <a:bodyPr anchor="b"/>
          <a:lstStyle>
            <a:lvl1pPr>
              <a:defRPr sz="1606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601718" y="495998"/>
            <a:ext cx="3098155" cy="2448094"/>
          </a:xfrm>
        </p:spPr>
        <p:txBody>
          <a:bodyPr anchor="t"/>
          <a:lstStyle>
            <a:lvl1pPr marL="0" indent="0">
              <a:buNone/>
              <a:defRPr sz="1606"/>
            </a:lvl1pPr>
            <a:lvl2pPr marL="229514" indent="0">
              <a:buNone/>
              <a:defRPr sz="1406"/>
            </a:lvl2pPr>
            <a:lvl3pPr marL="459029" indent="0">
              <a:buNone/>
              <a:defRPr sz="1205"/>
            </a:lvl3pPr>
            <a:lvl4pPr marL="688543" indent="0">
              <a:buNone/>
              <a:defRPr sz="1004"/>
            </a:lvl4pPr>
            <a:lvl5pPr marL="918058" indent="0">
              <a:buNone/>
              <a:defRPr sz="1004"/>
            </a:lvl5pPr>
            <a:lvl6pPr marL="1147572" indent="0">
              <a:buNone/>
              <a:defRPr sz="1004"/>
            </a:lvl6pPr>
            <a:lvl7pPr marL="1377086" indent="0">
              <a:buNone/>
              <a:defRPr sz="1004"/>
            </a:lvl7pPr>
            <a:lvl8pPr marL="1606601" indent="0">
              <a:buNone/>
              <a:defRPr sz="1004"/>
            </a:lvl8pPr>
            <a:lvl9pPr marL="1836115" indent="0">
              <a:buNone/>
              <a:defRPr sz="1004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21534" y="1033463"/>
            <a:ext cx="1973799" cy="1914617"/>
          </a:xfrm>
        </p:spPr>
        <p:txBody>
          <a:bodyPr/>
          <a:lstStyle>
            <a:lvl1pPr marL="0" indent="0">
              <a:buNone/>
              <a:defRPr sz="803"/>
            </a:lvl1pPr>
            <a:lvl2pPr marL="229514" indent="0">
              <a:buNone/>
              <a:defRPr sz="703"/>
            </a:lvl2pPr>
            <a:lvl3pPr marL="459029" indent="0">
              <a:buNone/>
              <a:defRPr sz="602"/>
            </a:lvl3pPr>
            <a:lvl4pPr marL="688543" indent="0">
              <a:buNone/>
              <a:defRPr sz="502"/>
            </a:lvl4pPr>
            <a:lvl5pPr marL="918058" indent="0">
              <a:buNone/>
              <a:defRPr sz="502"/>
            </a:lvl5pPr>
            <a:lvl6pPr marL="1147572" indent="0">
              <a:buNone/>
              <a:defRPr sz="502"/>
            </a:lvl6pPr>
            <a:lvl7pPr marL="1377086" indent="0">
              <a:buNone/>
              <a:defRPr sz="502"/>
            </a:lvl7pPr>
            <a:lvl8pPr marL="1606601" indent="0">
              <a:buNone/>
              <a:defRPr sz="502"/>
            </a:lvl8pPr>
            <a:lvl9pPr marL="1836115" indent="0">
              <a:buNone/>
              <a:defRPr sz="502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25/09/2024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528456"/>
      </p:ext>
    </p:extLst>
  </p:cSld>
  <p:clrMapOvr>
    <a:masterClrMapping/>
  </p:clrMapOvr>
  <p:transition advClick="0" advTm="13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25/09/2024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4936918"/>
      </p:ext>
    </p:extLst>
  </p:cSld>
  <p:clrMapOvr>
    <a:masterClrMapping/>
  </p:clrMapOvr>
  <p:transition advClick="0" advTm="13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379491" y="183408"/>
            <a:ext cx="1319585" cy="2919372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20737" y="183408"/>
            <a:ext cx="3882256" cy="2919372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25/09/2024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5459506"/>
      </p:ext>
    </p:extLst>
  </p:cSld>
  <p:clrMapOvr>
    <a:masterClrMapping/>
  </p:clrMapOvr>
  <p:transition advClick="0" advTm="13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0737" y="183408"/>
            <a:ext cx="5278339" cy="6658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0737" y="917038"/>
            <a:ext cx="5278339" cy="21857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20737" y="3192889"/>
            <a:ext cx="1376958" cy="1834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0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BAF885-B434-4C50-8160-EFBEA0070535}" type="datetimeFigureOut">
              <a:rPr lang="fr-FR" smtClean="0"/>
              <a:t>25/09/2024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027188" y="3192889"/>
            <a:ext cx="2065437" cy="1834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0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322118" y="3192889"/>
            <a:ext cx="1376958" cy="1834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0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66632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ransition advClick="0" advTm="13000">
    <p:fade/>
  </p:transition>
  <p:txStyles>
    <p:titleStyle>
      <a:lvl1pPr algn="l" defTabSz="459029" rtl="0" eaLnBrk="1" latinLnBrk="0" hangingPunct="1">
        <a:lnSpc>
          <a:spcPct val="90000"/>
        </a:lnSpc>
        <a:spcBef>
          <a:spcPct val="0"/>
        </a:spcBef>
        <a:buNone/>
        <a:defRPr sz="220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14757" indent="-114757" algn="l" defTabSz="459029" rtl="0" eaLnBrk="1" latinLnBrk="0" hangingPunct="1">
        <a:lnSpc>
          <a:spcPct val="90000"/>
        </a:lnSpc>
        <a:spcBef>
          <a:spcPts val="502"/>
        </a:spcBef>
        <a:buFont typeface="Arial" panose="020B0604020202020204" pitchFamily="34" charset="0"/>
        <a:buChar char="•"/>
        <a:defRPr sz="1406" kern="1200">
          <a:solidFill>
            <a:schemeClr val="tx1"/>
          </a:solidFill>
          <a:latin typeface="+mn-lt"/>
          <a:ea typeface="+mn-ea"/>
          <a:cs typeface="+mn-cs"/>
        </a:defRPr>
      </a:lvl1pPr>
      <a:lvl2pPr marL="344272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1205" kern="1200">
          <a:solidFill>
            <a:schemeClr val="tx1"/>
          </a:solidFill>
          <a:latin typeface="+mn-lt"/>
          <a:ea typeface="+mn-ea"/>
          <a:cs typeface="+mn-cs"/>
        </a:defRPr>
      </a:lvl2pPr>
      <a:lvl3pPr marL="573786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1004" kern="1200">
          <a:solidFill>
            <a:schemeClr val="tx1"/>
          </a:solidFill>
          <a:latin typeface="+mn-lt"/>
          <a:ea typeface="+mn-ea"/>
          <a:cs typeface="+mn-cs"/>
        </a:defRPr>
      </a:lvl3pPr>
      <a:lvl4pPr marL="803300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4pPr>
      <a:lvl5pPr marL="1032815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5pPr>
      <a:lvl6pPr marL="1262329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6pPr>
      <a:lvl7pPr marL="1491844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7pPr>
      <a:lvl8pPr marL="1721358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8pPr>
      <a:lvl9pPr marL="1950872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1pPr>
      <a:lvl2pPr marL="229514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2pPr>
      <a:lvl3pPr marL="459029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3pPr>
      <a:lvl4pPr marL="688543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4pPr>
      <a:lvl5pPr marL="918058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5pPr>
      <a:lvl6pPr marL="1147572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6pPr>
      <a:lvl7pPr marL="1377086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7pPr>
      <a:lvl8pPr marL="1606601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8pPr>
      <a:lvl9pPr marL="1836115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7.jpeg"/><Relationship Id="rId4" Type="http://schemas.openxmlformats.org/officeDocument/2006/relationships/image" Target="../media/image56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0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5.jpg"/><Relationship Id="rId5" Type="http://schemas.openxmlformats.org/officeDocument/2006/relationships/image" Target="../media/image64.jpeg"/><Relationship Id="rId4" Type="http://schemas.openxmlformats.org/officeDocument/2006/relationships/image" Target="../media/image63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9.jpg"/><Relationship Id="rId4" Type="http://schemas.openxmlformats.org/officeDocument/2006/relationships/image" Target="../media/image6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31C1F82D-50DD-452D-B744-B28EF87879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8F43841C-8227-4A2A-8CB5-030AAEAEF0A9}"/>
              </a:ext>
            </a:extLst>
          </p:cNvPr>
          <p:cNvSpPr/>
          <p:nvPr/>
        </p:nvSpPr>
        <p:spPr>
          <a:xfrm>
            <a:off x="180000" y="0"/>
            <a:ext cx="5760000" cy="1800000"/>
          </a:xfrm>
          <a:prstGeom prst="rect">
            <a:avLst/>
          </a:prstGeom>
          <a:noFill/>
        </p:spPr>
        <p:txBody>
          <a:bodyPr wrap="none">
            <a:prstTxWarp prst="textDeflateBottom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4000" b="1" spc="50" dirty="0">
                <a:ln w="38100">
                  <a:solidFill>
                    <a:schemeClr val="tx1"/>
                  </a:solidFill>
                </a:ln>
                <a:latin typeface="Old English Text MT" panose="03040902040508030806" pitchFamily="66" charset="0"/>
                <a:cs typeface="Arial" charset="0"/>
              </a:rPr>
              <a:t>Construction du château de Guédelon</a:t>
            </a:r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D4BF3B3C-E5EE-40C6-81E5-ABFD1A527501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00" y="2376000"/>
            <a:ext cx="5904000" cy="1080000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4E11EDEF-CDA7-42E5-8406-CC6B24F2C21E}"/>
              </a:ext>
            </a:extLst>
          </p:cNvPr>
          <p:cNvSpPr txBox="1"/>
          <p:nvPr/>
        </p:nvSpPr>
        <p:spPr>
          <a:xfrm>
            <a:off x="1045399" y="2556000"/>
            <a:ext cx="3986270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100" dirty="0">
                <a:latin typeface="Andy" panose="03080602030302030203" pitchFamily="66" charset="0"/>
              </a:rPr>
              <a:t>Le château de Guédelon est une pure création utilisant les canons  architecturaux instaurés par Philippe-Auguste aux </a:t>
            </a:r>
            <a:r>
              <a:rPr lang="fr-FR" sz="1100" dirty="0" err="1">
                <a:latin typeface="Andy" panose="03080602030302030203" pitchFamily="66" charset="0"/>
              </a:rPr>
              <a:t>XII</a:t>
            </a:r>
            <a:r>
              <a:rPr lang="fr-FR" sz="1100" baseline="30000" dirty="0" err="1">
                <a:latin typeface="Andy" panose="03080602030302030203" pitchFamily="66" charset="0"/>
              </a:rPr>
              <a:t>è</a:t>
            </a:r>
            <a:r>
              <a:rPr lang="fr-FR" sz="1100" dirty="0">
                <a:latin typeface="Andy" panose="03080602030302030203" pitchFamily="66" charset="0"/>
              </a:rPr>
              <a:t> et </a:t>
            </a:r>
            <a:r>
              <a:rPr lang="fr-FR" sz="1100" dirty="0" err="1">
                <a:latin typeface="Andy" panose="03080602030302030203" pitchFamily="66" charset="0"/>
              </a:rPr>
              <a:t>XIII</a:t>
            </a:r>
            <a:r>
              <a:rPr lang="fr-FR" sz="1100" baseline="30000" dirty="0" err="1">
                <a:latin typeface="Andy" panose="03080602030302030203" pitchFamily="66" charset="0"/>
              </a:rPr>
              <a:t>è</a:t>
            </a:r>
            <a:r>
              <a:rPr lang="fr-FR" sz="1100" dirty="0">
                <a:latin typeface="Andy" panose="03080602030302030203" pitchFamily="66" charset="0"/>
              </a:rPr>
              <a:t> siècle.</a:t>
            </a:r>
          </a:p>
          <a:p>
            <a:pPr algn="ctr"/>
            <a:r>
              <a:rPr lang="fr-FR" sz="1100" dirty="0">
                <a:latin typeface="Andy" panose="03080602030302030203" pitchFamily="66" charset="0"/>
              </a:rPr>
              <a:t>Musique : </a:t>
            </a:r>
            <a:r>
              <a:rPr lang="en-US" sz="1100" dirty="0">
                <a:latin typeface="Andy" panose="03080602030302030203" pitchFamily="66" charset="0"/>
              </a:rPr>
              <a:t>A la via – Musique </a:t>
            </a:r>
            <a:r>
              <a:rPr lang="fr-FR" sz="1100" dirty="0">
                <a:latin typeface="Andy" panose="03080602030302030203" pitchFamily="66" charset="0"/>
              </a:rPr>
              <a:t>Médiévale</a:t>
            </a:r>
            <a:r>
              <a:rPr lang="en-US" sz="1100" dirty="0">
                <a:latin typeface="Andy" panose="03080602030302030203" pitchFamily="66" charset="0"/>
              </a:rPr>
              <a:t> du </a:t>
            </a:r>
            <a:r>
              <a:rPr lang="en-US" sz="1100" dirty="0" err="1">
                <a:latin typeface="Andy" panose="03080602030302030203" pitchFamily="66" charset="0"/>
              </a:rPr>
              <a:t>XIIIè</a:t>
            </a:r>
            <a:r>
              <a:rPr lang="en-US" sz="1100" dirty="0">
                <a:latin typeface="Andy" panose="03080602030302030203" pitchFamily="66" charset="0"/>
              </a:rPr>
              <a:t> au </a:t>
            </a:r>
            <a:r>
              <a:rPr lang="en-US" sz="1100" dirty="0" err="1">
                <a:latin typeface="Andy" panose="03080602030302030203" pitchFamily="66" charset="0"/>
              </a:rPr>
              <a:t>XVIè</a:t>
            </a:r>
            <a:r>
              <a:rPr lang="en-US" sz="1100" dirty="0">
                <a:latin typeface="Andy" panose="03080602030302030203" pitchFamily="66" charset="0"/>
              </a:rPr>
              <a:t> siècle,</a:t>
            </a:r>
            <a:endParaRPr lang="fr-FR" sz="1100" dirty="0">
              <a:latin typeface="Andy" panose="03080602030302030203" pitchFamily="66" charset="0"/>
            </a:endParaRPr>
          </a:p>
          <a:p>
            <a:pPr algn="ctr"/>
            <a:r>
              <a:rPr lang="fr-FR" sz="1100" dirty="0">
                <a:latin typeface="Andy" panose="03080602030302030203" pitchFamily="66" charset="0"/>
              </a:rPr>
              <a:t>Créateur du diaporama © Apex</a:t>
            </a:r>
          </a:p>
          <a:p>
            <a:pPr algn="ctr"/>
            <a:endParaRPr lang="fr-FR" sz="1100" dirty="0">
              <a:latin typeface="Andy" panose="0308060203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2345324"/>
      </p:ext>
    </p:extLst>
  </p:cSld>
  <p:clrMapOvr>
    <a:masterClrMapping/>
  </p:clrMapOvr>
  <p:transition advClick="0" advTm="14000">
    <p:fade/>
    <p:sndAc>
      <p:stSnd>
        <p:snd r:embed="rId2" name="A la via - Street music from XIII to XVI cent 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75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357" cy="344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1" name="Oval 5" descr="web coucher4"/>
          <p:cNvSpPr>
            <a:spLocks noChangeArrowheads="1"/>
          </p:cNvSpPr>
          <p:nvPr/>
        </p:nvSpPr>
        <p:spPr bwMode="auto">
          <a:xfrm>
            <a:off x="1595096" y="148705"/>
            <a:ext cx="3061384" cy="2370086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1"/>
          </a:p>
        </p:txBody>
      </p:sp>
      <p:sp>
        <p:nvSpPr>
          <p:cNvPr id="34822" name="Oval 6" descr="web coucher4"/>
          <p:cNvSpPr>
            <a:spLocks noChangeArrowheads="1"/>
          </p:cNvSpPr>
          <p:nvPr/>
        </p:nvSpPr>
        <p:spPr bwMode="auto">
          <a:xfrm>
            <a:off x="819545" y="1605219"/>
            <a:ext cx="2245015" cy="1667538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1"/>
          </a:p>
        </p:txBody>
      </p:sp>
      <p:sp>
        <p:nvSpPr>
          <p:cNvPr id="34823" name="Oval 7" descr="web coucher4"/>
          <p:cNvSpPr>
            <a:spLocks noChangeArrowheads="1"/>
          </p:cNvSpPr>
          <p:nvPr/>
        </p:nvSpPr>
        <p:spPr bwMode="auto">
          <a:xfrm>
            <a:off x="3064560" y="1605219"/>
            <a:ext cx="2245015" cy="1667538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1"/>
          </a:p>
        </p:txBody>
      </p:sp>
      <p:sp>
        <p:nvSpPr>
          <p:cNvPr id="6" name="ZoneTexte 5"/>
          <p:cNvSpPr txBox="1"/>
          <p:nvPr/>
        </p:nvSpPr>
        <p:spPr>
          <a:xfrm>
            <a:off x="0" y="-23446"/>
            <a:ext cx="5838092" cy="207939"/>
          </a:xfrm>
          <a:prstGeom prst="rect">
            <a:avLst/>
          </a:prstGeom>
          <a:noFill/>
        </p:spPr>
        <p:txBody>
          <a:bodyPr wrap="square" lIns="72000" tIns="26986" rIns="53972" bIns="26986" rtlCol="0">
            <a:spAutoFit/>
          </a:bodyPr>
          <a:lstStyle/>
          <a:p>
            <a:r>
              <a:rPr lang="fr-FR" sz="997" dirty="0">
                <a:latin typeface="Andy" panose="03080602030302030203" pitchFamily="66" charset="0"/>
              </a:rPr>
              <a:t>1997 - le chantier démarre au cœur de cette forêt au nom qui sonne déjà bien : Guédelon</a:t>
            </a:r>
          </a:p>
        </p:txBody>
      </p:sp>
      <p:sp>
        <p:nvSpPr>
          <p:cNvPr id="8" name="Oval 6" descr="web coucher4">
            <a:extLst>
              <a:ext uri="{FF2B5EF4-FFF2-40B4-BE49-F238E27FC236}">
                <a16:creationId xmlns:a16="http://schemas.microsoft.com/office/drawing/2014/main" id="{4BB98A26-1144-47C5-A4A4-DF1F697149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9545" y="1583167"/>
            <a:ext cx="2245015" cy="1667538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1"/>
          </a:p>
        </p:txBody>
      </p:sp>
      <p:sp>
        <p:nvSpPr>
          <p:cNvPr id="9" name="Oval 7" descr="web coucher4">
            <a:extLst>
              <a:ext uri="{FF2B5EF4-FFF2-40B4-BE49-F238E27FC236}">
                <a16:creationId xmlns:a16="http://schemas.microsoft.com/office/drawing/2014/main" id="{92030F59-8C00-4BE5-8812-69A5C84B4E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64560" y="1583167"/>
            <a:ext cx="2245015" cy="1667538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1"/>
          </a:p>
        </p:txBody>
      </p:sp>
    </p:spTree>
    <p:extLst>
      <p:ext uri="{BB962C8B-B14F-4D97-AF65-F5344CB8AC3E}">
        <p14:creationId xmlns:p14="http://schemas.microsoft.com/office/powerpoint/2010/main" val="3283132081"/>
      </p:ext>
    </p:extLst>
  </p:cSld>
  <p:clrMapOvr>
    <a:masterClrMapping/>
  </p:clrMapOvr>
  <p:transition advClick="0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2" presetClass="exit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2" dur="3000"/>
                                        <p:tgtEl>
                                          <p:spTgt spid="348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2" presetClass="exit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5" dur="3000"/>
                                        <p:tgtEl>
                                          <p:spTgt spid="348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2" presetClass="exit" presetSubtype="4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8" dur="30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3" presetClass="exit" presetSubtype="0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30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1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xit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3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2" presetClass="exit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4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1" grpId="0" animBg="1"/>
      <p:bldP spid="34821" grpId="1" animBg="1"/>
      <p:bldP spid="34821" grpId="2" animBg="1"/>
      <p:bldP spid="34822" grpId="0" animBg="1"/>
      <p:bldP spid="34823" grpId="0" animBg="1"/>
      <p:bldP spid="6" grpId="0"/>
      <p:bldP spid="8" grpId="0" animBg="1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7157" y="1"/>
            <a:ext cx="6135517" cy="345342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</p:pic>
      <p:sp>
        <p:nvSpPr>
          <p:cNvPr id="5126" name="AutoShape 6"/>
          <p:cNvSpPr>
            <a:spLocks noChangeArrowheads="1"/>
          </p:cNvSpPr>
          <p:nvPr/>
        </p:nvSpPr>
        <p:spPr bwMode="auto">
          <a:xfrm>
            <a:off x="890630" y="1108101"/>
            <a:ext cx="1638915" cy="1229629"/>
          </a:xfrm>
          <a:prstGeom prst="flowChartOnlineStorag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69" tIns="29434" rIns="58869" bIns="29434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1"/>
          </a:p>
        </p:txBody>
      </p:sp>
      <p:sp>
        <p:nvSpPr>
          <p:cNvPr id="5127" name="AutoShape 7"/>
          <p:cNvSpPr>
            <a:spLocks noChangeArrowheads="1"/>
          </p:cNvSpPr>
          <p:nvPr/>
        </p:nvSpPr>
        <p:spPr bwMode="auto">
          <a:xfrm>
            <a:off x="2201664" y="1108101"/>
            <a:ext cx="1638915" cy="1229629"/>
          </a:xfrm>
          <a:prstGeom prst="flowChartOnlineStorag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69" tIns="29434" rIns="58869" bIns="29434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1"/>
          </a:p>
        </p:txBody>
      </p:sp>
      <p:sp>
        <p:nvSpPr>
          <p:cNvPr id="5128" name="AutoShape 8"/>
          <p:cNvSpPr>
            <a:spLocks noChangeArrowheads="1"/>
          </p:cNvSpPr>
          <p:nvPr/>
        </p:nvSpPr>
        <p:spPr bwMode="auto">
          <a:xfrm>
            <a:off x="3563215" y="1108101"/>
            <a:ext cx="1638915" cy="1229629"/>
          </a:xfrm>
          <a:prstGeom prst="flowChartOnlineStorag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69" tIns="29434" rIns="58869" bIns="29434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1"/>
          </a:p>
        </p:txBody>
      </p:sp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0" y="0"/>
            <a:ext cx="5759450" cy="213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2000" tIns="29434" rIns="58869" bIns="2943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z="1000" dirty="0">
                <a:solidFill>
                  <a:schemeClr val="bg1"/>
                </a:solidFill>
                <a:latin typeface="Andy" panose="03080602030302030203" pitchFamily="66" charset="0"/>
              </a:rPr>
              <a:t>1998 - élévation d’un mètre de l'ensemble du périmètre du château (tours et courtines)</a:t>
            </a:r>
          </a:p>
        </p:txBody>
      </p:sp>
    </p:spTree>
    <p:extLst>
      <p:ext uri="{BB962C8B-B14F-4D97-AF65-F5344CB8AC3E}">
        <p14:creationId xmlns:p14="http://schemas.microsoft.com/office/powerpoint/2010/main" val="3566304067"/>
      </p:ext>
    </p:extLst>
  </p:cSld>
  <p:clrMapOvr>
    <a:masterClrMapping/>
  </p:clrMapOvr>
  <p:transition advClick="0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6" grpId="0" animBg="1"/>
      <p:bldP spid="5127" grpId="0" animBg="1"/>
      <p:bldP spid="5128" grpId="0" animBg="1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357" cy="3444887"/>
          </a:xfrm>
          <a:prstGeom prst="rect">
            <a:avLst/>
          </a:prstGeom>
          <a:noFill/>
          <a:ln w="190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3" name="AutoShape 5" descr="coupl101"/>
          <p:cNvSpPr>
            <a:spLocks noChangeArrowheads="1"/>
          </p:cNvSpPr>
          <p:nvPr/>
        </p:nvSpPr>
        <p:spPr bwMode="auto">
          <a:xfrm>
            <a:off x="4404073" y="2118023"/>
            <a:ext cx="767732" cy="898624"/>
          </a:xfrm>
          <a:prstGeom prst="flowChartOr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1201"/>
          </a:p>
        </p:txBody>
      </p:sp>
      <p:sp>
        <p:nvSpPr>
          <p:cNvPr id="7175" name="AutoShape 7" descr="coupl101"/>
          <p:cNvSpPr>
            <a:spLocks noChangeArrowheads="1"/>
          </p:cNvSpPr>
          <p:nvPr/>
        </p:nvSpPr>
        <p:spPr bwMode="auto">
          <a:xfrm>
            <a:off x="1877600" y="2354515"/>
            <a:ext cx="882850" cy="826353"/>
          </a:xfrm>
          <a:prstGeom prst="flowChartOr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1201"/>
          </a:p>
        </p:txBody>
      </p:sp>
      <p:sp>
        <p:nvSpPr>
          <p:cNvPr id="7176" name="AutoShape 8" descr="coupl101"/>
          <p:cNvSpPr>
            <a:spLocks noChangeArrowheads="1"/>
          </p:cNvSpPr>
          <p:nvPr/>
        </p:nvSpPr>
        <p:spPr bwMode="auto">
          <a:xfrm rot="-909135">
            <a:off x="2972064" y="1738426"/>
            <a:ext cx="959876" cy="1006079"/>
          </a:xfrm>
          <a:prstGeom prst="flowChartOr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1201"/>
          </a:p>
        </p:txBody>
      </p:sp>
      <p:sp>
        <p:nvSpPr>
          <p:cNvPr id="7177" name="AutoShape 9" descr="coupl101"/>
          <p:cNvSpPr>
            <a:spLocks noChangeArrowheads="1"/>
          </p:cNvSpPr>
          <p:nvPr/>
        </p:nvSpPr>
        <p:spPr bwMode="auto">
          <a:xfrm>
            <a:off x="3175025" y="500500"/>
            <a:ext cx="768578" cy="863439"/>
          </a:xfrm>
          <a:prstGeom prst="flowChartOr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1201"/>
          </a:p>
        </p:txBody>
      </p:sp>
      <p:sp>
        <p:nvSpPr>
          <p:cNvPr id="7178" name="AutoShape 10" descr="coupl101"/>
          <p:cNvSpPr>
            <a:spLocks noChangeArrowheads="1"/>
          </p:cNvSpPr>
          <p:nvPr/>
        </p:nvSpPr>
        <p:spPr bwMode="auto">
          <a:xfrm>
            <a:off x="3866576" y="1183264"/>
            <a:ext cx="768578" cy="863439"/>
          </a:xfrm>
          <a:prstGeom prst="flowChartOr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1201"/>
          </a:p>
        </p:txBody>
      </p:sp>
      <p:sp>
        <p:nvSpPr>
          <p:cNvPr id="7179" name="AutoShape 11" descr="coupl101"/>
          <p:cNvSpPr>
            <a:spLocks noChangeArrowheads="1"/>
          </p:cNvSpPr>
          <p:nvPr/>
        </p:nvSpPr>
        <p:spPr bwMode="auto">
          <a:xfrm>
            <a:off x="4365136" y="213322"/>
            <a:ext cx="768578" cy="862488"/>
          </a:xfrm>
          <a:prstGeom prst="flowChartOr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1201"/>
          </a:p>
        </p:txBody>
      </p:sp>
      <p:sp>
        <p:nvSpPr>
          <p:cNvPr id="9" name="ZoneTexte 8"/>
          <p:cNvSpPr txBox="1"/>
          <p:nvPr/>
        </p:nvSpPr>
        <p:spPr>
          <a:xfrm>
            <a:off x="0" y="0"/>
            <a:ext cx="4358350" cy="207939"/>
          </a:xfrm>
          <a:prstGeom prst="rect">
            <a:avLst/>
          </a:prstGeom>
          <a:noFill/>
        </p:spPr>
        <p:txBody>
          <a:bodyPr wrap="square" lIns="72000" tIns="26986" rIns="53972" bIns="26986" rtlCol="0">
            <a:spAutoFit/>
          </a:bodyPr>
          <a:lstStyle/>
          <a:p>
            <a:r>
              <a:rPr lang="fr-FR" sz="997" dirty="0">
                <a:solidFill>
                  <a:schemeClr val="bg1"/>
                </a:solidFill>
                <a:latin typeface="Andy" panose="03080602030302030203" pitchFamily="66" charset="0"/>
              </a:rPr>
              <a:t>1999 - poursuite de l'élévation générale du périmètre du château</a:t>
            </a:r>
          </a:p>
        </p:txBody>
      </p:sp>
    </p:spTree>
    <p:extLst>
      <p:ext uri="{BB962C8B-B14F-4D97-AF65-F5344CB8AC3E}">
        <p14:creationId xmlns:p14="http://schemas.microsoft.com/office/powerpoint/2010/main" val="4016499741"/>
      </p:ext>
    </p:extLst>
  </p:cSld>
  <p:clrMapOvr>
    <a:masterClrMapping/>
  </p:clrMapOvr>
  <p:transition advClick="0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400" decel="100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400" decel="100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decel="100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decel="100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3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3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400" decel="100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400" decel="100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400" decel="100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400" decel="100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3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400" decel="1000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400" decel="100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400" decel="100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400" decel="100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30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400" decel="1000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400" decel="100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400" decel="100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400" decel="100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30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400" decel="100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400" decel="100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400" decel="100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400" decel="100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3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400" decel="1000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2400" decel="100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400" decel="100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400" decel="100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30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85" dur="3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41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25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3" grpId="0" animBg="1"/>
      <p:bldP spid="7173" grpId="1" animBg="1"/>
      <p:bldP spid="7173" grpId="2" animBg="1"/>
      <p:bldP spid="7175" grpId="0" animBg="1"/>
      <p:bldP spid="7175" grpId="1" animBg="1"/>
      <p:bldP spid="7175" grpId="2" animBg="1"/>
      <p:bldP spid="7176" grpId="0" animBg="1"/>
      <p:bldP spid="7176" grpId="1" animBg="1"/>
      <p:bldP spid="7176" grpId="2" animBg="1"/>
      <p:bldP spid="7177" grpId="0" animBg="1"/>
      <p:bldP spid="7177" grpId="1" animBg="1"/>
      <p:bldP spid="7177" grpId="2" animBg="1"/>
      <p:bldP spid="7178" grpId="0" animBg="1"/>
      <p:bldP spid="7178" grpId="1" animBg="1"/>
      <p:bldP spid="7178" grpId="2" animBg="1"/>
      <p:bldP spid="7179" grpId="0" animBg="1"/>
      <p:bldP spid="7179" grpId="1" animBg="1"/>
      <p:bldP spid="7179" grpId="2" animBg="1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œur 3"/>
          <p:cNvSpPr/>
          <p:nvPr/>
        </p:nvSpPr>
        <p:spPr>
          <a:xfrm rot="3716298" flipV="1">
            <a:off x="533669" y="1776250"/>
            <a:ext cx="1513094" cy="1486402"/>
          </a:xfrm>
          <a:prstGeom prst="hear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72" tIns="26986" rIns="53972" bIns="26986" anchor="ctr"/>
          <a:lstStyle/>
          <a:p>
            <a:pPr algn="ctr">
              <a:defRPr/>
            </a:pPr>
            <a:endParaRPr lang="fr-FR" sz="1201"/>
          </a:p>
        </p:txBody>
      </p:sp>
      <p:sp>
        <p:nvSpPr>
          <p:cNvPr id="9" name="Cœur 8"/>
          <p:cNvSpPr/>
          <p:nvPr/>
        </p:nvSpPr>
        <p:spPr>
          <a:xfrm rot="17959409">
            <a:off x="528517" y="204189"/>
            <a:ext cx="1513093" cy="1486402"/>
          </a:xfrm>
          <a:prstGeom prst="hear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72" tIns="26986" rIns="53972" bIns="26986" anchor="ctr"/>
          <a:lstStyle/>
          <a:p>
            <a:pPr algn="ctr">
              <a:defRPr/>
            </a:pPr>
            <a:endParaRPr lang="fr-FR" sz="1201"/>
          </a:p>
        </p:txBody>
      </p:sp>
      <p:sp>
        <p:nvSpPr>
          <p:cNvPr id="10" name="Cœur 9"/>
          <p:cNvSpPr/>
          <p:nvPr/>
        </p:nvSpPr>
        <p:spPr>
          <a:xfrm rot="7093308">
            <a:off x="4073731" y="1778572"/>
            <a:ext cx="1513094" cy="1486402"/>
          </a:xfrm>
          <a:prstGeom prst="hear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72" tIns="26986" rIns="53972" bIns="26986" anchor="ctr"/>
          <a:lstStyle/>
          <a:p>
            <a:pPr algn="ctr">
              <a:defRPr/>
            </a:pPr>
            <a:endParaRPr lang="fr-FR" sz="1201"/>
          </a:p>
        </p:txBody>
      </p:sp>
      <p:sp>
        <p:nvSpPr>
          <p:cNvPr id="11" name="Cœur 10"/>
          <p:cNvSpPr/>
          <p:nvPr/>
        </p:nvSpPr>
        <p:spPr>
          <a:xfrm rot="3117418" flipH="1">
            <a:off x="4053847" y="246027"/>
            <a:ext cx="1513094" cy="1486402"/>
          </a:xfrm>
          <a:prstGeom prst="hear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72" tIns="26986" rIns="53972" bIns="26986" anchor="ctr"/>
          <a:lstStyle/>
          <a:p>
            <a:pPr algn="ctr">
              <a:defRPr/>
            </a:pPr>
            <a:endParaRPr lang="fr-FR" sz="1201"/>
          </a:p>
        </p:txBody>
      </p:sp>
      <p:sp>
        <p:nvSpPr>
          <p:cNvPr id="12" name="Cœur 11"/>
          <p:cNvSpPr/>
          <p:nvPr/>
        </p:nvSpPr>
        <p:spPr>
          <a:xfrm>
            <a:off x="2512068" y="27681"/>
            <a:ext cx="1095678" cy="1446902"/>
          </a:xfrm>
          <a:prstGeom prst="hear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72" tIns="26986" rIns="53972" bIns="26986" anchor="ctr"/>
          <a:lstStyle/>
          <a:p>
            <a:pPr algn="ctr">
              <a:defRPr/>
            </a:pPr>
            <a:endParaRPr lang="fr-FR" sz="1201"/>
          </a:p>
        </p:txBody>
      </p:sp>
      <p:sp>
        <p:nvSpPr>
          <p:cNvPr id="13" name="Cœur 12"/>
          <p:cNvSpPr/>
          <p:nvPr/>
        </p:nvSpPr>
        <p:spPr>
          <a:xfrm flipV="1">
            <a:off x="2512068" y="2000958"/>
            <a:ext cx="1095678" cy="1448064"/>
          </a:xfrm>
          <a:prstGeom prst="hear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72" tIns="26986" rIns="53972" bIns="26986" anchor="ctr"/>
          <a:lstStyle/>
          <a:p>
            <a:pPr algn="ctr">
              <a:defRPr/>
            </a:pPr>
            <a:endParaRPr lang="fr-FR" sz="1201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357" cy="344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0" y="0"/>
            <a:ext cx="5060950" cy="207939"/>
          </a:xfrm>
          <a:prstGeom prst="rect">
            <a:avLst/>
          </a:prstGeom>
          <a:noFill/>
        </p:spPr>
        <p:txBody>
          <a:bodyPr wrap="square" lIns="72000" tIns="26986" rIns="53972" bIns="26986" rtlCol="0">
            <a:spAutoFit/>
          </a:bodyPr>
          <a:lstStyle/>
          <a:p>
            <a:r>
              <a:rPr lang="fr-FR" sz="997" dirty="0">
                <a:latin typeface="Andy" panose="03080602030302030203" pitchFamily="66" charset="0"/>
              </a:rPr>
              <a:t>2000 - élévation des murs intérieurs de la salle de la tour de la chapelle</a:t>
            </a:r>
          </a:p>
        </p:txBody>
      </p:sp>
    </p:spTree>
    <p:extLst>
      <p:ext uri="{BB962C8B-B14F-4D97-AF65-F5344CB8AC3E}">
        <p14:creationId xmlns:p14="http://schemas.microsoft.com/office/powerpoint/2010/main" val="3785313986"/>
      </p:ext>
    </p:extLst>
  </p:cSld>
  <p:clrMapOvr>
    <a:masterClrMapping/>
  </p:clrMapOvr>
  <p:transition advClick="0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2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2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25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25" name="Picture 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357" cy="3444887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xtLst/>
        </p:spPr>
      </p:pic>
      <p:sp>
        <p:nvSpPr>
          <p:cNvPr id="76826" name="Oval 26" descr="121764_Appache45_029"/>
          <p:cNvSpPr>
            <a:spLocks noChangeArrowheads="1"/>
          </p:cNvSpPr>
          <p:nvPr/>
        </p:nvSpPr>
        <p:spPr bwMode="auto">
          <a:xfrm>
            <a:off x="2239010" y="54128"/>
            <a:ext cx="1680557" cy="2194739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57150">
            <a:solidFill>
              <a:srgbClr val="12F30D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/>
          <a:p>
            <a:endParaRPr lang="fr-FR" sz="1201"/>
          </a:p>
        </p:txBody>
      </p:sp>
      <p:sp>
        <p:nvSpPr>
          <p:cNvPr id="76827" name="Oval 27" descr="121764_Appache45_029"/>
          <p:cNvSpPr>
            <a:spLocks noChangeArrowheads="1"/>
          </p:cNvSpPr>
          <p:nvPr/>
        </p:nvSpPr>
        <p:spPr bwMode="auto">
          <a:xfrm>
            <a:off x="1536123" y="1107950"/>
            <a:ext cx="1485023" cy="1976040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57150">
            <a:solidFill>
              <a:srgbClr val="12F30D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/>
          <a:p>
            <a:endParaRPr lang="fr-FR" sz="1201"/>
          </a:p>
        </p:txBody>
      </p:sp>
      <p:sp>
        <p:nvSpPr>
          <p:cNvPr id="76828" name="Oval 28" descr="121764_Appache45_029"/>
          <p:cNvSpPr>
            <a:spLocks noChangeArrowheads="1"/>
          </p:cNvSpPr>
          <p:nvPr/>
        </p:nvSpPr>
        <p:spPr bwMode="auto">
          <a:xfrm>
            <a:off x="3333828" y="1371163"/>
            <a:ext cx="1367014" cy="1535737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57150">
            <a:solidFill>
              <a:srgbClr val="12F30D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/>
          <a:p>
            <a:endParaRPr lang="fr-FR" sz="1201"/>
          </a:p>
        </p:txBody>
      </p:sp>
      <p:sp>
        <p:nvSpPr>
          <p:cNvPr id="11" name="ZoneTexte 10"/>
          <p:cNvSpPr txBox="1"/>
          <p:nvPr/>
        </p:nvSpPr>
        <p:spPr>
          <a:xfrm>
            <a:off x="45723" y="0"/>
            <a:ext cx="3688077" cy="207939"/>
          </a:xfrm>
          <a:prstGeom prst="rect">
            <a:avLst/>
          </a:prstGeom>
          <a:noFill/>
        </p:spPr>
        <p:txBody>
          <a:bodyPr wrap="square" lIns="72000" tIns="26986" rIns="53972" bIns="26986" rtlCol="0">
            <a:spAutoFit/>
          </a:bodyPr>
          <a:lstStyle/>
          <a:p>
            <a:r>
              <a:rPr lang="fr-FR" sz="997" dirty="0">
                <a:latin typeface="Andy" panose="03080602030302030203" pitchFamily="66" charset="0"/>
              </a:rPr>
              <a:t>2001 - l'année de l’arrivée de l'eau dans le château</a:t>
            </a:r>
          </a:p>
        </p:txBody>
      </p:sp>
    </p:spTree>
    <p:extLst>
      <p:ext uri="{BB962C8B-B14F-4D97-AF65-F5344CB8AC3E}">
        <p14:creationId xmlns:p14="http://schemas.microsoft.com/office/powerpoint/2010/main" val="1485173924"/>
      </p:ext>
    </p:extLst>
  </p:cSld>
  <p:clrMapOvr>
    <a:masterClrMapping/>
  </p:clrMapOvr>
  <p:transition advClick="0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5 0.032  0.037 0.06533  0.055 0.07867  C 0.082 0.1  0.108 0.108  0.113 0.09733  C 0.117 0.08667  0.099 0.06  0.072 0.03867  C 0.054 0.02533  0.021 0.016  -0.008 0.01467  C -0.036 0.016  -0.07 0.02533  -0.088 0.03867  C -0.115 0.06  -0.133 0.08667  -0.128 0.09733  C -0.123 0.108  -0.097 0.1  -0.071 0.07867  C -0.053 0.06533  -0.03 0.032  -0.016 0  C -0.001 -0.03333  0.009 -0.07733  0.009 -0.10533  C 0.009 -0.148  0.002 -0.18133  -0.008 -0.18133  C -0.017 -0.18133  -0.025 -0.148  -0.025 -0.10533  C -0.025 -0.07733  -0.014 -0.03333  0 0  Z" pathEditMode="relative" ptsTypes="">
                                      <p:cBhvr>
                                        <p:cTn id="6" dur="3000" fill="hold"/>
                                        <p:tgtEl>
                                          <p:spTgt spid="768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768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68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768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3000"/>
                                        <p:tgtEl>
                                          <p:spTgt spid="768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3" presetClass="path" presetSubtype="0" accel="50000" decel="5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15 0.032  0.037 0.06533  0.055 0.07867  C 0.082 0.1  0.108 0.108  0.113 0.09733  C 0.117 0.08667  0.099 0.06  0.072 0.03867  C 0.054 0.02533  0.021 0.016  -0.008 0.01467  C -0.036 0.016  -0.07 0.02533  -0.088 0.03867  C -0.115 0.06  -0.133 0.08667  -0.128 0.09733  C -0.123 0.108  -0.097 0.1  -0.071 0.07867  C -0.053 0.06533  -0.03 0.032  -0.016 0  C -0.001 -0.03333  0.009 -0.07733  0.009 -0.10533  C 0.009 -0.148  0.002 -0.18133  -0.008 -0.18133  C -0.017 -0.18133  -0.025 -0.148  -0.025 -0.10533  C -0.025 -0.07733  -0.014 -0.03333  0 0  Z" pathEditMode="relative" ptsTypes="">
                                      <p:cBhvr>
                                        <p:cTn id="14" dur="3000" fill="hold"/>
                                        <p:tgtEl>
                                          <p:spTgt spid="768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768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768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68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3000"/>
                                        <p:tgtEl>
                                          <p:spTgt spid="768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33" presetClass="path" presetSubtype="0" accel="50000" decel="5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 0  C 0.015 0.032  0.037 0.06533  0.055 0.07867  C 0.082 0.1  0.108 0.108  0.113 0.09733  C 0.117 0.08667  0.099 0.06  0.072 0.03867  C 0.054 0.02533  0.021 0.016  -0.008 0.01467  C -0.036 0.016  -0.07 0.02533  -0.088 0.03867  C -0.115 0.06  -0.133 0.08667  -0.128 0.09733  C -0.123 0.108  -0.097 0.1  -0.071 0.07867  C -0.053 0.06533  -0.03 0.032  -0.016 0  C -0.001 -0.03333  0.009 -0.07733  0.009 -0.10533  C 0.009 -0.148  0.002 -0.18133  -0.008 -0.18133  C -0.017 -0.18133  -0.025 -0.148  -0.025 -0.10533  C -0.025 -0.07733  -0.014 -0.03333  0 0  Z" pathEditMode="relative" ptsTypes="">
                                      <p:cBhvr>
                                        <p:cTn id="22" dur="3000" fill="hold"/>
                                        <p:tgtEl>
                                          <p:spTgt spid="768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768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768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768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3000"/>
                                        <p:tgtEl>
                                          <p:spTgt spid="768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3000"/>
                                        <p:tgtEl>
                                          <p:spTgt spid="768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5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26" grpId="0" animBg="1"/>
      <p:bldP spid="76826" grpId="1" animBg="1"/>
      <p:bldP spid="76827" grpId="0" animBg="1"/>
      <p:bldP spid="76827" grpId="1" animBg="1"/>
      <p:bldP spid="76828" grpId="0" animBg="1"/>
      <p:bldP spid="76828" grpId="1" animBg="1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357" cy="344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8" name="Oval 6" descr="slide0003_image004"/>
          <p:cNvSpPr>
            <a:spLocks noChangeArrowheads="1"/>
          </p:cNvSpPr>
          <p:nvPr/>
        </p:nvSpPr>
        <p:spPr bwMode="auto">
          <a:xfrm rot="1565359">
            <a:off x="378795" y="361424"/>
            <a:ext cx="3085352" cy="1667538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1"/>
          </a:p>
        </p:txBody>
      </p:sp>
      <p:sp>
        <p:nvSpPr>
          <p:cNvPr id="33799" name="Oval 7" descr="slide0003_image004"/>
          <p:cNvSpPr>
            <a:spLocks noChangeArrowheads="1"/>
          </p:cNvSpPr>
          <p:nvPr/>
        </p:nvSpPr>
        <p:spPr bwMode="auto">
          <a:xfrm rot="-2051819">
            <a:off x="844511" y="488848"/>
            <a:ext cx="3768368" cy="2546596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1"/>
          </a:p>
        </p:txBody>
      </p:sp>
      <p:sp>
        <p:nvSpPr>
          <p:cNvPr id="33800" name="Oval 8" descr="slide0003_image004"/>
          <p:cNvSpPr>
            <a:spLocks noChangeArrowheads="1"/>
          </p:cNvSpPr>
          <p:nvPr/>
        </p:nvSpPr>
        <p:spPr bwMode="auto">
          <a:xfrm rot="2174203">
            <a:off x="2462151" y="802998"/>
            <a:ext cx="3297323" cy="1810370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1"/>
          </a:p>
        </p:txBody>
      </p:sp>
      <p:sp>
        <p:nvSpPr>
          <p:cNvPr id="6" name="ZoneTexte 5"/>
          <p:cNvSpPr txBox="1"/>
          <p:nvPr/>
        </p:nvSpPr>
        <p:spPr>
          <a:xfrm>
            <a:off x="0" y="0"/>
            <a:ext cx="3006996" cy="207939"/>
          </a:xfrm>
          <a:prstGeom prst="rect">
            <a:avLst/>
          </a:prstGeom>
          <a:noFill/>
        </p:spPr>
        <p:txBody>
          <a:bodyPr wrap="square" lIns="72000" tIns="26986" rIns="53972" bIns="26986" rtlCol="0">
            <a:spAutoFit/>
          </a:bodyPr>
          <a:lstStyle/>
          <a:p>
            <a:r>
              <a:rPr lang="fr-FR" sz="997" dirty="0">
                <a:solidFill>
                  <a:srgbClr val="FFFF00"/>
                </a:solidFill>
                <a:latin typeface="Andy" panose="03080602030302030203" pitchFamily="66" charset="0"/>
              </a:rPr>
              <a:t>2002 - la première voûte d'ogives du château</a:t>
            </a:r>
          </a:p>
        </p:txBody>
      </p:sp>
    </p:spTree>
    <p:extLst>
      <p:ext uri="{BB962C8B-B14F-4D97-AF65-F5344CB8AC3E}">
        <p14:creationId xmlns:p14="http://schemas.microsoft.com/office/powerpoint/2010/main" val="1706054901"/>
      </p:ext>
    </p:extLst>
  </p:cSld>
  <p:clrMapOvr>
    <a:masterClrMapping/>
  </p:clrMapOvr>
  <p:transition advClick="0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30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30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30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xit" presetSubtype="1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7" presetClass="exit" presetSubtype="1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8" presetClass="entr" presetSubtype="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8" dur="35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1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8" grpId="0" animBg="1"/>
      <p:bldP spid="33798" grpId="1" animBg="1"/>
      <p:bldP spid="33799" grpId="0" animBg="1"/>
      <p:bldP spid="33799" grpId="1" animBg="1"/>
      <p:bldP spid="33800" grpId="0" animBg="1"/>
      <p:bldP spid="33800" grpId="1" animBg="1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2" name="Picture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93" name="Oval 13" descr="jfjtyu"/>
          <p:cNvSpPr>
            <a:spLocks noChangeArrowheads="1"/>
          </p:cNvSpPr>
          <p:nvPr/>
        </p:nvSpPr>
        <p:spPr bwMode="auto">
          <a:xfrm flipH="1">
            <a:off x="3597403" y="1166871"/>
            <a:ext cx="1172023" cy="1316680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000"/>
          </a:p>
        </p:txBody>
      </p:sp>
      <p:sp>
        <p:nvSpPr>
          <p:cNvPr id="20494" name="Oval 14" descr="jfjtyu"/>
          <p:cNvSpPr>
            <a:spLocks noChangeArrowheads="1"/>
          </p:cNvSpPr>
          <p:nvPr/>
        </p:nvSpPr>
        <p:spPr bwMode="auto">
          <a:xfrm flipH="1">
            <a:off x="3868449" y="790030"/>
            <a:ext cx="1172023" cy="1316680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000"/>
          </a:p>
        </p:txBody>
      </p:sp>
      <p:sp>
        <p:nvSpPr>
          <p:cNvPr id="20495" name="Oval 15" descr="jfjtyu"/>
          <p:cNvSpPr>
            <a:spLocks noChangeArrowheads="1"/>
          </p:cNvSpPr>
          <p:nvPr/>
        </p:nvSpPr>
        <p:spPr bwMode="auto">
          <a:xfrm flipH="1">
            <a:off x="2906698" y="1130736"/>
            <a:ext cx="1172023" cy="1316680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000"/>
          </a:p>
        </p:txBody>
      </p:sp>
      <p:sp>
        <p:nvSpPr>
          <p:cNvPr id="20496" name="Oval 16" descr="jfjtyu"/>
          <p:cNvSpPr>
            <a:spLocks noChangeArrowheads="1"/>
          </p:cNvSpPr>
          <p:nvPr/>
        </p:nvSpPr>
        <p:spPr bwMode="auto">
          <a:xfrm flipH="1">
            <a:off x="4172991" y="1166871"/>
            <a:ext cx="1172023" cy="1316680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000"/>
          </a:p>
        </p:txBody>
      </p:sp>
      <p:sp>
        <p:nvSpPr>
          <p:cNvPr id="20497" name="Oval 17" descr="jfjtyu"/>
          <p:cNvSpPr>
            <a:spLocks noChangeArrowheads="1"/>
          </p:cNvSpPr>
          <p:nvPr/>
        </p:nvSpPr>
        <p:spPr bwMode="auto">
          <a:xfrm flipH="1">
            <a:off x="3213113" y="1561504"/>
            <a:ext cx="1172023" cy="1316680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000"/>
          </a:p>
        </p:txBody>
      </p:sp>
      <p:sp>
        <p:nvSpPr>
          <p:cNvPr id="20498" name="Oval 18" descr="jfjtyu"/>
          <p:cNvSpPr>
            <a:spLocks noChangeArrowheads="1"/>
          </p:cNvSpPr>
          <p:nvPr/>
        </p:nvSpPr>
        <p:spPr bwMode="auto">
          <a:xfrm flipH="1">
            <a:off x="4019782" y="1669911"/>
            <a:ext cx="1172023" cy="1316680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000"/>
          </a:p>
        </p:txBody>
      </p:sp>
      <p:sp>
        <p:nvSpPr>
          <p:cNvPr id="9" name="ZoneTexte 8"/>
          <p:cNvSpPr txBox="1"/>
          <p:nvPr/>
        </p:nvSpPr>
        <p:spPr>
          <a:xfrm>
            <a:off x="0" y="0"/>
            <a:ext cx="4932676" cy="207939"/>
          </a:xfrm>
          <a:prstGeom prst="rect">
            <a:avLst/>
          </a:prstGeom>
          <a:noFill/>
        </p:spPr>
        <p:txBody>
          <a:bodyPr wrap="square" lIns="72000" tIns="26986" rIns="53972" bIns="26986" rtlCol="0">
            <a:spAutoFit/>
          </a:bodyPr>
          <a:lstStyle/>
          <a:p>
            <a:r>
              <a:rPr lang="fr-FR" sz="997" dirty="0">
                <a:solidFill>
                  <a:srgbClr val="FFFF00"/>
                </a:solidFill>
                <a:latin typeface="Andy" panose="03080602030302030203" pitchFamily="66" charset="0"/>
              </a:rPr>
              <a:t>2003 - réalisation de la voûte d'arêtes de la cave dans la tour maîtresse</a:t>
            </a:r>
          </a:p>
        </p:txBody>
      </p:sp>
    </p:spTree>
    <p:extLst>
      <p:ext uri="{BB962C8B-B14F-4D97-AF65-F5344CB8AC3E}">
        <p14:creationId xmlns:p14="http://schemas.microsoft.com/office/powerpoint/2010/main" val="878514543"/>
      </p:ext>
    </p:extLst>
  </p:cSld>
  <p:clrMapOvr>
    <a:masterClrMapping/>
  </p:clrMapOvr>
  <p:transition advClick="0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2500"/>
                                        <p:tgtEl>
                                          <p:spTgt spid="20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3000"/>
                                        <p:tgtEl>
                                          <p:spTgt spid="20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" dur="3000"/>
                                        <p:tgtEl>
                                          <p:spTgt spid="20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6" dur="3000"/>
                                        <p:tgtEl>
                                          <p:spTgt spid="20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3" dur="3000"/>
                                        <p:tgtEl>
                                          <p:spTgt spid="20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40" dur="3000"/>
                                        <p:tgtEl>
                                          <p:spTgt spid="20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204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204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47" dur="3000"/>
                                        <p:tgtEl>
                                          <p:spTgt spid="20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204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204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41" presetClass="entr" presetSubtype="0" fill="hold" grpId="0" nodeType="withEffect">
                                  <p:stCondLst>
                                    <p:cond delay="275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25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3" grpId="0" animBg="1"/>
      <p:bldP spid="20493" grpId="1" animBg="1"/>
      <p:bldP spid="20494" grpId="0" animBg="1"/>
      <p:bldP spid="20494" grpId="1" animBg="1"/>
      <p:bldP spid="20495" grpId="0" animBg="1"/>
      <p:bldP spid="20495" grpId="1" animBg="1"/>
      <p:bldP spid="20496" grpId="0" animBg="1"/>
      <p:bldP spid="20496" grpId="1" animBg="1"/>
      <p:bldP spid="20497" grpId="0" animBg="1"/>
      <p:bldP spid="20497" grpId="1" animBg="1"/>
      <p:bldP spid="20498" grpId="0" animBg="1"/>
      <p:bldP spid="20498" grpId="1" animBg="1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40" y="0"/>
            <a:ext cx="6120000" cy="3444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4" name="AutoShape 6" descr="La tête dans les nuages x"/>
          <p:cNvSpPr>
            <a:spLocks noChangeArrowheads="1"/>
          </p:cNvSpPr>
          <p:nvPr/>
        </p:nvSpPr>
        <p:spPr bwMode="auto">
          <a:xfrm>
            <a:off x="1757915" y="1433451"/>
            <a:ext cx="1543259" cy="1156904"/>
          </a:xfrm>
          <a:custGeom>
            <a:avLst/>
            <a:gdLst>
              <a:gd name="T0" fmla="*/ 1152525 w 21600"/>
              <a:gd name="T1" fmla="*/ 0 h 21600"/>
              <a:gd name="T2" fmla="*/ 337540 w 21600"/>
              <a:gd name="T3" fmla="*/ 281090 h 21600"/>
              <a:gd name="T4" fmla="*/ 0 w 21600"/>
              <a:gd name="T5" fmla="*/ 959776 h 21600"/>
              <a:gd name="T6" fmla="*/ 337540 w 21600"/>
              <a:gd name="T7" fmla="*/ 1638462 h 21600"/>
              <a:gd name="T8" fmla="*/ 1152525 w 21600"/>
              <a:gd name="T9" fmla="*/ 1919552 h 21600"/>
              <a:gd name="T10" fmla="*/ 1967510 w 21600"/>
              <a:gd name="T11" fmla="*/ 1638462 h 21600"/>
              <a:gd name="T12" fmla="*/ 2305050 w 21600"/>
              <a:gd name="T13" fmla="*/ 959776 h 21600"/>
              <a:gd name="T14" fmla="*/ 1967510 w 21600"/>
              <a:gd name="T15" fmla="*/ 281090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63 w 21600"/>
              <a:gd name="T25" fmla="*/ 3163 h 21600"/>
              <a:gd name="T26" fmla="*/ 18437 w 21600"/>
              <a:gd name="T27" fmla="*/ 184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58869" tIns="29434" rIns="58869" bIns="29434" anchor="ctr"/>
          <a:lstStyle/>
          <a:p>
            <a:endParaRPr lang="fr-FR" sz="901"/>
          </a:p>
        </p:txBody>
      </p:sp>
      <p:sp>
        <p:nvSpPr>
          <p:cNvPr id="17415" name="AutoShape 7" descr="La tête dans les nuages x"/>
          <p:cNvSpPr>
            <a:spLocks noChangeArrowheads="1"/>
          </p:cNvSpPr>
          <p:nvPr/>
        </p:nvSpPr>
        <p:spPr bwMode="auto">
          <a:xfrm>
            <a:off x="3686988" y="1687033"/>
            <a:ext cx="1543259" cy="1156904"/>
          </a:xfrm>
          <a:custGeom>
            <a:avLst/>
            <a:gdLst>
              <a:gd name="T0" fmla="*/ 1152525 w 21600"/>
              <a:gd name="T1" fmla="*/ 0 h 21600"/>
              <a:gd name="T2" fmla="*/ 337540 w 21600"/>
              <a:gd name="T3" fmla="*/ 281090 h 21600"/>
              <a:gd name="T4" fmla="*/ 0 w 21600"/>
              <a:gd name="T5" fmla="*/ 959776 h 21600"/>
              <a:gd name="T6" fmla="*/ 337540 w 21600"/>
              <a:gd name="T7" fmla="*/ 1638462 h 21600"/>
              <a:gd name="T8" fmla="*/ 1152525 w 21600"/>
              <a:gd name="T9" fmla="*/ 1919552 h 21600"/>
              <a:gd name="T10" fmla="*/ 1967510 w 21600"/>
              <a:gd name="T11" fmla="*/ 1638462 h 21600"/>
              <a:gd name="T12" fmla="*/ 2305050 w 21600"/>
              <a:gd name="T13" fmla="*/ 959776 h 21600"/>
              <a:gd name="T14" fmla="*/ 1967510 w 21600"/>
              <a:gd name="T15" fmla="*/ 281090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63 w 21600"/>
              <a:gd name="T25" fmla="*/ 3163 h 21600"/>
              <a:gd name="T26" fmla="*/ 18437 w 21600"/>
              <a:gd name="T27" fmla="*/ 184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2469" y="10800"/>
                </a:moveTo>
                <a:cubicBezTo>
                  <a:pt x="2469" y="15401"/>
                  <a:pt x="6199" y="19131"/>
                  <a:pt x="10800" y="19131"/>
                </a:cubicBezTo>
                <a:cubicBezTo>
                  <a:pt x="15401" y="19131"/>
                  <a:pt x="19131" y="15401"/>
                  <a:pt x="19131" y="10800"/>
                </a:cubicBezTo>
                <a:cubicBezTo>
                  <a:pt x="19131" y="6199"/>
                  <a:pt x="15401" y="2469"/>
                  <a:pt x="10800" y="2469"/>
                </a:cubicBezTo>
                <a:cubicBezTo>
                  <a:pt x="6199" y="2469"/>
                  <a:pt x="2469" y="6199"/>
                  <a:pt x="2469" y="10800"/>
                </a:cubicBez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58869" tIns="29434" rIns="58869" bIns="29434" anchor="ctr"/>
          <a:lstStyle/>
          <a:p>
            <a:endParaRPr lang="fr-FR" sz="901"/>
          </a:p>
        </p:txBody>
      </p:sp>
      <p:sp>
        <p:nvSpPr>
          <p:cNvPr id="17416" name="AutoShape 8" descr="La tête dans les nuages x"/>
          <p:cNvSpPr>
            <a:spLocks noChangeArrowheads="1"/>
          </p:cNvSpPr>
          <p:nvPr/>
        </p:nvSpPr>
        <p:spPr bwMode="auto">
          <a:xfrm>
            <a:off x="3012079" y="600939"/>
            <a:ext cx="1301991" cy="976048"/>
          </a:xfrm>
          <a:custGeom>
            <a:avLst/>
            <a:gdLst>
              <a:gd name="T0" fmla="*/ 972344 w 21600"/>
              <a:gd name="T1" fmla="*/ 0 h 21600"/>
              <a:gd name="T2" fmla="*/ 284771 w 21600"/>
              <a:gd name="T3" fmla="*/ 237115 h 21600"/>
              <a:gd name="T4" fmla="*/ 0 w 21600"/>
              <a:gd name="T5" fmla="*/ 809625 h 21600"/>
              <a:gd name="T6" fmla="*/ 284771 w 21600"/>
              <a:gd name="T7" fmla="*/ 1382135 h 21600"/>
              <a:gd name="T8" fmla="*/ 972344 w 21600"/>
              <a:gd name="T9" fmla="*/ 1619250 h 21600"/>
              <a:gd name="T10" fmla="*/ 1659916 w 21600"/>
              <a:gd name="T11" fmla="*/ 1382135 h 21600"/>
              <a:gd name="T12" fmla="*/ 1944687 w 21600"/>
              <a:gd name="T13" fmla="*/ 809625 h 21600"/>
              <a:gd name="T14" fmla="*/ 1659916 w 21600"/>
              <a:gd name="T15" fmla="*/ 237115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63 w 21600"/>
              <a:gd name="T25" fmla="*/ 3163 h 21600"/>
              <a:gd name="T26" fmla="*/ 18437 w 21600"/>
              <a:gd name="T27" fmla="*/ 184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58869" tIns="29434" rIns="58869" bIns="29434" anchor="ctr"/>
          <a:lstStyle/>
          <a:p>
            <a:endParaRPr lang="fr-FR" sz="901"/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0" y="0"/>
            <a:ext cx="2317585" cy="2128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2000" tIns="29434" rIns="58869" bIns="2943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z="997" dirty="0">
                <a:solidFill>
                  <a:srgbClr val="FFFF00"/>
                </a:solidFill>
                <a:latin typeface="Andy" panose="03080602030302030203" pitchFamily="66" charset="0"/>
              </a:rPr>
              <a:t>2004 - le logis sort de terre</a:t>
            </a:r>
          </a:p>
        </p:txBody>
      </p:sp>
    </p:spTree>
    <p:extLst>
      <p:ext uri="{BB962C8B-B14F-4D97-AF65-F5344CB8AC3E}">
        <p14:creationId xmlns:p14="http://schemas.microsoft.com/office/powerpoint/2010/main" val="1701730146"/>
      </p:ext>
    </p:extLst>
  </p:cSld>
  <p:clrMapOvr>
    <a:masterClrMapping/>
  </p:clrMapOvr>
  <p:transition advClick="0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9" dur="30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4" dur="30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1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9" dur="30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4" grpId="0" animBg="1"/>
      <p:bldP spid="17414" grpId="1" animBg="1"/>
      <p:bldP spid="17414" grpId="2" animBg="1"/>
      <p:bldP spid="17415" grpId="0" animBg="1"/>
      <p:bldP spid="17416" grpId="0" animBg="1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357" cy="3444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Ellipse 2"/>
          <p:cNvSpPr/>
          <p:nvPr/>
        </p:nvSpPr>
        <p:spPr>
          <a:xfrm>
            <a:off x="762082" y="54664"/>
            <a:ext cx="1594936" cy="1931138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72" tIns="26986" rIns="53972" bIns="26986" anchor="ctr"/>
          <a:lstStyle/>
          <a:p>
            <a:pPr>
              <a:defRPr/>
            </a:pPr>
            <a:endParaRPr lang="fr-CA" sz="1201"/>
          </a:p>
        </p:txBody>
      </p:sp>
      <p:sp>
        <p:nvSpPr>
          <p:cNvPr id="6" name="Ellipse 5"/>
          <p:cNvSpPr/>
          <p:nvPr/>
        </p:nvSpPr>
        <p:spPr>
          <a:xfrm>
            <a:off x="3736143" y="36900"/>
            <a:ext cx="1594936" cy="1931138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72" tIns="26986" rIns="53972" bIns="26986" anchor="ctr"/>
          <a:lstStyle/>
          <a:p>
            <a:pPr>
              <a:defRPr/>
            </a:pPr>
            <a:endParaRPr lang="fr-CA" sz="1201"/>
          </a:p>
        </p:txBody>
      </p:sp>
      <p:sp>
        <p:nvSpPr>
          <p:cNvPr id="7" name="Ellipse 6"/>
          <p:cNvSpPr/>
          <p:nvPr/>
        </p:nvSpPr>
        <p:spPr>
          <a:xfrm>
            <a:off x="2262035" y="1424162"/>
            <a:ext cx="1594936" cy="1931138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72" tIns="26986" rIns="53972" bIns="26986" anchor="ctr"/>
          <a:lstStyle/>
          <a:p>
            <a:pPr>
              <a:defRPr/>
            </a:pPr>
            <a:endParaRPr lang="fr-CA" sz="1201"/>
          </a:p>
        </p:txBody>
      </p:sp>
      <p:sp>
        <p:nvSpPr>
          <p:cNvPr id="8" name="ZoneTexte 7"/>
          <p:cNvSpPr txBox="1"/>
          <p:nvPr/>
        </p:nvSpPr>
        <p:spPr>
          <a:xfrm>
            <a:off x="1" y="0"/>
            <a:ext cx="5940000" cy="207939"/>
          </a:xfrm>
          <a:prstGeom prst="rect">
            <a:avLst/>
          </a:prstGeom>
          <a:noFill/>
        </p:spPr>
        <p:txBody>
          <a:bodyPr wrap="square" lIns="72000" tIns="26986" rIns="53972" bIns="26986" rtlCol="0">
            <a:spAutoFit/>
          </a:bodyPr>
          <a:lstStyle/>
          <a:p>
            <a:r>
              <a:rPr lang="fr-FR" sz="997" dirty="0">
                <a:solidFill>
                  <a:srgbClr val="FFFF00"/>
                </a:solidFill>
                <a:latin typeface="Andy" panose="03080602030302030203" pitchFamily="66" charset="0"/>
              </a:rPr>
              <a:t>2005 - poursuite des travaux sur le logis seigneurial, les murs s'élèvent à 2 m de hauteur</a:t>
            </a:r>
          </a:p>
        </p:txBody>
      </p:sp>
    </p:spTree>
    <p:extLst>
      <p:ext uri="{BB962C8B-B14F-4D97-AF65-F5344CB8AC3E}">
        <p14:creationId xmlns:p14="http://schemas.microsoft.com/office/powerpoint/2010/main" val="586754891"/>
      </p:ext>
    </p:extLst>
  </p:cSld>
  <p:clrMapOvr>
    <a:masterClrMapping/>
  </p:clrMapOvr>
  <p:transition advClick="0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7" grpId="0" animBg="1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2" y="0"/>
            <a:ext cx="6118142" cy="3443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riangle isocèle 2"/>
          <p:cNvSpPr/>
          <p:nvPr/>
        </p:nvSpPr>
        <p:spPr>
          <a:xfrm rot="2150333">
            <a:off x="1582810" y="-46288"/>
            <a:ext cx="1828542" cy="2223771"/>
          </a:xfrm>
          <a:prstGeom prst="triangl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72" tIns="26986" rIns="53972" bIns="26986" anchor="ctr"/>
          <a:lstStyle/>
          <a:p>
            <a:pPr>
              <a:defRPr/>
            </a:pPr>
            <a:endParaRPr lang="fr-CA" sz="1201"/>
          </a:p>
        </p:txBody>
      </p:sp>
      <p:sp>
        <p:nvSpPr>
          <p:cNvPr id="6" name="Triangle isocèle 5"/>
          <p:cNvSpPr/>
          <p:nvPr/>
        </p:nvSpPr>
        <p:spPr>
          <a:xfrm rot="2150333">
            <a:off x="2372214" y="319280"/>
            <a:ext cx="1828542" cy="2223771"/>
          </a:xfrm>
          <a:prstGeom prst="triangl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72" tIns="26986" rIns="53972" bIns="26986" anchor="ctr"/>
          <a:lstStyle/>
          <a:p>
            <a:pPr>
              <a:defRPr/>
            </a:pPr>
            <a:endParaRPr lang="fr-CA" sz="1201"/>
          </a:p>
        </p:txBody>
      </p:sp>
      <p:sp>
        <p:nvSpPr>
          <p:cNvPr id="7" name="Triangle isocèle 6"/>
          <p:cNvSpPr/>
          <p:nvPr/>
        </p:nvSpPr>
        <p:spPr>
          <a:xfrm rot="2150333">
            <a:off x="3091211" y="635317"/>
            <a:ext cx="1828542" cy="2223771"/>
          </a:xfrm>
          <a:prstGeom prst="triangl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72" tIns="26986" rIns="53972" bIns="26986" anchor="ctr"/>
          <a:lstStyle/>
          <a:p>
            <a:pPr>
              <a:defRPr/>
            </a:pPr>
            <a:endParaRPr lang="fr-CA" sz="1201"/>
          </a:p>
        </p:txBody>
      </p:sp>
      <p:sp>
        <p:nvSpPr>
          <p:cNvPr id="8" name="ZoneTexte 7"/>
          <p:cNvSpPr txBox="1"/>
          <p:nvPr/>
        </p:nvSpPr>
        <p:spPr>
          <a:xfrm>
            <a:off x="0" y="0"/>
            <a:ext cx="4324350" cy="207939"/>
          </a:xfrm>
          <a:prstGeom prst="rect">
            <a:avLst/>
          </a:prstGeom>
          <a:noFill/>
        </p:spPr>
        <p:txBody>
          <a:bodyPr wrap="square" lIns="72000" tIns="26986" rIns="53972" bIns="26986" rtlCol="0">
            <a:spAutoFit/>
          </a:bodyPr>
          <a:lstStyle/>
          <a:p>
            <a:r>
              <a:rPr lang="fr-FR" sz="997" dirty="0">
                <a:solidFill>
                  <a:srgbClr val="FFFF00"/>
                </a:solidFill>
                <a:latin typeface="Andy" panose="03080602030302030203" pitchFamily="66" charset="0"/>
              </a:rPr>
              <a:t>2006 - les poutres du logis sont hissées au 1er étage du logis</a:t>
            </a:r>
          </a:p>
        </p:txBody>
      </p:sp>
    </p:spTree>
    <p:extLst>
      <p:ext uri="{BB962C8B-B14F-4D97-AF65-F5344CB8AC3E}">
        <p14:creationId xmlns:p14="http://schemas.microsoft.com/office/powerpoint/2010/main" val="2992790141"/>
      </p:ext>
    </p:extLst>
  </p:cSld>
  <p:clrMapOvr>
    <a:masterClrMapping/>
  </p:clrMapOvr>
  <p:transition advClick="0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7" grpId="0" animBg="1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3" y="0"/>
            <a:ext cx="6118140" cy="34436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9933355">
            <a:off x="767473" y="871143"/>
            <a:ext cx="2781073" cy="1565347"/>
          </a:xfrm>
          <a:prstGeom prst="rec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extLst/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833583">
            <a:off x="2661461" y="902903"/>
            <a:ext cx="2781073" cy="1565347"/>
          </a:xfrm>
          <a:prstGeom prst="rec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extLst/>
        </p:spPr>
      </p:pic>
      <p:sp>
        <p:nvSpPr>
          <p:cNvPr id="8" name="ZoneTexte 7"/>
          <p:cNvSpPr txBox="1"/>
          <p:nvPr/>
        </p:nvSpPr>
        <p:spPr>
          <a:xfrm>
            <a:off x="0" y="0"/>
            <a:ext cx="2943849" cy="207939"/>
          </a:xfrm>
          <a:prstGeom prst="rect">
            <a:avLst/>
          </a:prstGeom>
          <a:noFill/>
        </p:spPr>
        <p:txBody>
          <a:bodyPr wrap="square" lIns="72000" tIns="26986" rIns="53972" bIns="26986" rtlCol="0">
            <a:spAutoFit/>
          </a:bodyPr>
          <a:lstStyle/>
          <a:p>
            <a:r>
              <a:rPr lang="fr-FR" sz="997" dirty="0">
                <a:latin typeface="Andy" panose="03080602030302030203" pitchFamily="66" charset="0"/>
              </a:rPr>
              <a:t>2007 - le logis seigneurial s'élève</a:t>
            </a:r>
          </a:p>
        </p:txBody>
      </p:sp>
    </p:spTree>
    <p:extLst>
      <p:ext uri="{BB962C8B-B14F-4D97-AF65-F5344CB8AC3E}">
        <p14:creationId xmlns:p14="http://schemas.microsoft.com/office/powerpoint/2010/main" val="335353161"/>
      </p:ext>
    </p:extLst>
  </p:cSld>
  <p:clrMapOvr>
    <a:masterClrMapping/>
  </p:clrMapOvr>
  <p:transition advClick="0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533" y="0"/>
            <a:ext cx="6118140" cy="34436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9" name="AutoShape 5" descr="bb674d74"/>
          <p:cNvSpPr>
            <a:spLocks noChangeArrowheads="1"/>
          </p:cNvSpPr>
          <p:nvPr/>
        </p:nvSpPr>
        <p:spPr bwMode="auto">
          <a:xfrm flipH="1">
            <a:off x="1715741" y="320774"/>
            <a:ext cx="1843572" cy="1797248"/>
          </a:xfrm>
          <a:prstGeom prst="flowChartConnec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000"/>
          </a:p>
        </p:txBody>
      </p:sp>
      <p:sp>
        <p:nvSpPr>
          <p:cNvPr id="6150" name="AutoShape 6" descr="bb674d74"/>
          <p:cNvSpPr>
            <a:spLocks noChangeArrowheads="1"/>
          </p:cNvSpPr>
          <p:nvPr/>
        </p:nvSpPr>
        <p:spPr bwMode="auto">
          <a:xfrm flipH="1">
            <a:off x="2675618" y="428229"/>
            <a:ext cx="1804635" cy="1821021"/>
          </a:xfrm>
          <a:prstGeom prst="flowChartConnec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000"/>
          </a:p>
        </p:txBody>
      </p:sp>
      <p:sp>
        <p:nvSpPr>
          <p:cNvPr id="6151" name="AutoShape 7" descr="bb674d74"/>
          <p:cNvSpPr>
            <a:spLocks noChangeArrowheads="1"/>
          </p:cNvSpPr>
          <p:nvPr/>
        </p:nvSpPr>
        <p:spPr bwMode="auto">
          <a:xfrm flipH="1">
            <a:off x="1639560" y="1399122"/>
            <a:ext cx="1727609" cy="1797248"/>
          </a:xfrm>
          <a:prstGeom prst="flowChartConnec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000"/>
          </a:p>
        </p:txBody>
      </p:sp>
      <p:sp>
        <p:nvSpPr>
          <p:cNvPr id="6154" name="AutoShape 10" descr="bb674d74"/>
          <p:cNvSpPr>
            <a:spLocks noChangeArrowheads="1"/>
          </p:cNvSpPr>
          <p:nvPr/>
        </p:nvSpPr>
        <p:spPr bwMode="auto">
          <a:xfrm flipH="1">
            <a:off x="2790737" y="1512975"/>
            <a:ext cx="1804635" cy="1797248"/>
          </a:xfrm>
          <a:prstGeom prst="flowChartConnec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000"/>
          </a:p>
        </p:txBody>
      </p:sp>
      <p:sp>
        <p:nvSpPr>
          <p:cNvPr id="9" name="ZoneTexte 8"/>
          <p:cNvSpPr txBox="1"/>
          <p:nvPr/>
        </p:nvSpPr>
        <p:spPr>
          <a:xfrm>
            <a:off x="0" y="0"/>
            <a:ext cx="4481827" cy="207939"/>
          </a:xfrm>
          <a:prstGeom prst="rect">
            <a:avLst/>
          </a:prstGeom>
          <a:noFill/>
        </p:spPr>
        <p:txBody>
          <a:bodyPr wrap="square" lIns="72000" tIns="26986" rIns="53972" bIns="26986" rtlCol="0">
            <a:spAutoFit/>
          </a:bodyPr>
          <a:lstStyle/>
          <a:p>
            <a:r>
              <a:rPr lang="fr-FR" sz="997" dirty="0">
                <a:latin typeface="Andy" panose="03080602030302030203" pitchFamily="66" charset="0"/>
              </a:rPr>
              <a:t>2008 - les premières fermes de charpente sur le logis sont hissées</a:t>
            </a:r>
          </a:p>
        </p:txBody>
      </p:sp>
    </p:spTree>
    <p:extLst>
      <p:ext uri="{BB962C8B-B14F-4D97-AF65-F5344CB8AC3E}">
        <p14:creationId xmlns:p14="http://schemas.microsoft.com/office/powerpoint/2010/main" val="2726629702"/>
      </p:ext>
    </p:extLst>
  </p:cSld>
  <p:clrMapOvr>
    <a:masterClrMapping/>
  </p:clrMapOvr>
  <p:transition advClick="0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3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3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8" dur="30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3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5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9" grpId="0" animBg="1"/>
      <p:bldP spid="6149" grpId="1" animBg="1"/>
      <p:bldP spid="6150" grpId="0" animBg="1"/>
      <p:bldP spid="6150" grpId="1" animBg="1"/>
      <p:bldP spid="6151" grpId="0" animBg="1"/>
      <p:bldP spid="6151" grpId="1" animBg="1"/>
      <p:bldP spid="6154" grpId="0" animBg="1"/>
      <p:bldP spid="6154" grpId="1" animBg="1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8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3" y="2605"/>
            <a:ext cx="6118140" cy="34436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0" cmpd="tri">
                <a:solidFill>
                  <a:srgbClr val="3366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379" name="Oval 11" descr="mimosa-plante"/>
          <p:cNvSpPr>
            <a:spLocks noChangeArrowheads="1"/>
          </p:cNvSpPr>
          <p:nvPr/>
        </p:nvSpPr>
        <p:spPr bwMode="auto">
          <a:xfrm>
            <a:off x="833235" y="63191"/>
            <a:ext cx="1484161" cy="3292110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85725" cmpd="tri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/>
          <a:p>
            <a:endParaRPr lang="fr-FR" sz="1201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58380" name="Oval 12" descr="mimosa-plante"/>
          <p:cNvSpPr>
            <a:spLocks noChangeArrowheads="1"/>
          </p:cNvSpPr>
          <p:nvPr/>
        </p:nvSpPr>
        <p:spPr bwMode="auto">
          <a:xfrm>
            <a:off x="2551692" y="449915"/>
            <a:ext cx="1329114" cy="2677621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3500" cmpd="tri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/>
          <a:p>
            <a:endParaRPr lang="fr-FR" sz="1201"/>
          </a:p>
        </p:txBody>
      </p:sp>
      <p:sp>
        <p:nvSpPr>
          <p:cNvPr id="58381" name="Oval 13" descr="mimosa-plante"/>
          <p:cNvSpPr>
            <a:spLocks noChangeArrowheads="1"/>
          </p:cNvSpPr>
          <p:nvPr/>
        </p:nvSpPr>
        <p:spPr bwMode="auto">
          <a:xfrm>
            <a:off x="4075477" y="668617"/>
            <a:ext cx="1171481" cy="2239253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mpd="tri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/>
          <a:p>
            <a:endParaRPr lang="fr-FR" sz="1201"/>
          </a:p>
        </p:txBody>
      </p:sp>
      <p:sp>
        <p:nvSpPr>
          <p:cNvPr id="7" name="ZoneTexte 6"/>
          <p:cNvSpPr txBox="1"/>
          <p:nvPr/>
        </p:nvSpPr>
        <p:spPr>
          <a:xfrm>
            <a:off x="0" y="0"/>
            <a:ext cx="3909537" cy="207939"/>
          </a:xfrm>
          <a:prstGeom prst="rect">
            <a:avLst/>
          </a:prstGeom>
          <a:noFill/>
        </p:spPr>
        <p:txBody>
          <a:bodyPr wrap="square" lIns="72000" tIns="26986" rIns="53972" bIns="26986" rtlCol="0">
            <a:spAutoFit/>
          </a:bodyPr>
          <a:lstStyle/>
          <a:p>
            <a:r>
              <a:rPr lang="fr-FR" sz="997" dirty="0">
                <a:latin typeface="Andy" panose="03080602030302030203" pitchFamily="66" charset="0"/>
              </a:rPr>
              <a:t>2009 - la première cheminée est en service</a:t>
            </a:r>
          </a:p>
        </p:txBody>
      </p:sp>
    </p:spTree>
    <p:extLst>
      <p:ext uri="{BB962C8B-B14F-4D97-AF65-F5344CB8AC3E}">
        <p14:creationId xmlns:p14="http://schemas.microsoft.com/office/powerpoint/2010/main" val="3372534276"/>
      </p:ext>
    </p:extLst>
  </p:cSld>
  <p:clrMapOvr>
    <a:masterClrMapping/>
  </p:clrMapOvr>
  <p:transition advClick="0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500"/>
                                        <p:tgtEl>
                                          <p:spTgt spid="58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2500"/>
                                        <p:tgtEl>
                                          <p:spTgt spid="58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2500"/>
                                        <p:tgtEl>
                                          <p:spTgt spid="58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5" presetID="2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25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250" decel="50000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250" accel="50000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/>
                                        <p:tgtEl>
                                          <p:spTgt spid="583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25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250" decel="50000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250" accel="50000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58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5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9" grpId="0" animBg="1"/>
      <p:bldP spid="58379" grpId="1" animBg="1"/>
      <p:bldP spid="58380" grpId="0" animBg="1"/>
      <p:bldP spid="58380" grpId="1" animBg="1"/>
      <p:bldP spid="58381" grpId="0" animBg="1"/>
      <p:bldP spid="58381" grpId="1" animBg="1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3" y="-1371"/>
            <a:ext cx="6127309" cy="344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8" name="Oval 10" descr="web paysage11"/>
          <p:cNvSpPr>
            <a:spLocks noChangeArrowheads="1"/>
          </p:cNvSpPr>
          <p:nvPr/>
        </p:nvSpPr>
        <p:spPr bwMode="auto">
          <a:xfrm>
            <a:off x="762486" y="536815"/>
            <a:ext cx="2203761" cy="1887011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1"/>
          </a:p>
        </p:txBody>
      </p:sp>
      <p:sp>
        <p:nvSpPr>
          <p:cNvPr id="32774" name="Oval 6" descr="web paysage11"/>
          <p:cNvSpPr>
            <a:spLocks noChangeArrowheads="1"/>
          </p:cNvSpPr>
          <p:nvPr/>
        </p:nvSpPr>
        <p:spPr bwMode="auto">
          <a:xfrm>
            <a:off x="1793676" y="800417"/>
            <a:ext cx="2064216" cy="1976427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1"/>
          </a:p>
        </p:txBody>
      </p:sp>
      <p:sp>
        <p:nvSpPr>
          <p:cNvPr id="32775" name="Oval 7" descr="web paysage11"/>
          <p:cNvSpPr>
            <a:spLocks noChangeArrowheads="1"/>
          </p:cNvSpPr>
          <p:nvPr/>
        </p:nvSpPr>
        <p:spPr bwMode="auto">
          <a:xfrm>
            <a:off x="1277878" y="254628"/>
            <a:ext cx="3329416" cy="2852001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1"/>
          </a:p>
        </p:txBody>
      </p:sp>
      <p:sp>
        <p:nvSpPr>
          <p:cNvPr id="32776" name="Oval 8" descr="web paysage11"/>
          <p:cNvSpPr>
            <a:spLocks noChangeArrowheads="1"/>
          </p:cNvSpPr>
          <p:nvPr/>
        </p:nvSpPr>
        <p:spPr bwMode="auto">
          <a:xfrm>
            <a:off x="2590626" y="1547091"/>
            <a:ext cx="1593902" cy="1493352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1"/>
          </a:p>
        </p:txBody>
      </p:sp>
      <p:sp>
        <p:nvSpPr>
          <p:cNvPr id="32777" name="Oval 9" descr="web paysage11"/>
          <p:cNvSpPr>
            <a:spLocks noChangeArrowheads="1"/>
          </p:cNvSpPr>
          <p:nvPr/>
        </p:nvSpPr>
        <p:spPr bwMode="auto">
          <a:xfrm>
            <a:off x="3294111" y="1941913"/>
            <a:ext cx="1406810" cy="1229750"/>
          </a:xfrm>
          <a:prstGeom prst="ellipse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1"/>
          </a:p>
        </p:txBody>
      </p:sp>
      <p:sp>
        <p:nvSpPr>
          <p:cNvPr id="8" name="ZoneTexte 7"/>
          <p:cNvSpPr txBox="1"/>
          <p:nvPr/>
        </p:nvSpPr>
        <p:spPr>
          <a:xfrm>
            <a:off x="0" y="0"/>
            <a:ext cx="3440427" cy="207939"/>
          </a:xfrm>
          <a:prstGeom prst="rect">
            <a:avLst/>
          </a:prstGeom>
          <a:noFill/>
        </p:spPr>
        <p:txBody>
          <a:bodyPr wrap="square" lIns="72000" tIns="26986" rIns="53972" bIns="26986" rtlCol="0">
            <a:spAutoFit/>
          </a:bodyPr>
          <a:lstStyle/>
          <a:p>
            <a:r>
              <a:rPr lang="fr-FR" sz="997" dirty="0">
                <a:latin typeface="Andy" panose="03080602030302030203" pitchFamily="66" charset="0"/>
              </a:rPr>
              <a:t>2010 - les charpentes du logis sont terminées</a:t>
            </a:r>
          </a:p>
        </p:txBody>
      </p:sp>
      <p:sp>
        <p:nvSpPr>
          <p:cNvPr id="9" name="Oval 10" descr="web paysage11"/>
          <p:cNvSpPr>
            <a:spLocks noChangeArrowheads="1"/>
          </p:cNvSpPr>
          <p:nvPr/>
        </p:nvSpPr>
        <p:spPr bwMode="auto">
          <a:xfrm>
            <a:off x="762486" y="538180"/>
            <a:ext cx="2203761" cy="1887011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1"/>
          </a:p>
        </p:txBody>
      </p:sp>
      <p:sp>
        <p:nvSpPr>
          <p:cNvPr id="10" name="Oval 8" descr="web paysage11"/>
          <p:cNvSpPr>
            <a:spLocks noChangeArrowheads="1"/>
          </p:cNvSpPr>
          <p:nvPr/>
        </p:nvSpPr>
        <p:spPr bwMode="auto">
          <a:xfrm>
            <a:off x="2590626" y="1548456"/>
            <a:ext cx="1593902" cy="1493352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1"/>
          </a:p>
        </p:txBody>
      </p:sp>
    </p:spTree>
    <p:extLst>
      <p:ext uri="{BB962C8B-B14F-4D97-AF65-F5344CB8AC3E}">
        <p14:creationId xmlns:p14="http://schemas.microsoft.com/office/powerpoint/2010/main" val="758584524"/>
      </p:ext>
    </p:extLst>
  </p:cSld>
  <p:clrMapOvr>
    <a:masterClrMapping/>
  </p:clrMapOvr>
  <p:transition advClick="0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53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30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3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3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8" grpId="0" animBg="1"/>
      <p:bldP spid="32778" grpId="1" animBg="1"/>
      <p:bldP spid="32774" grpId="0" animBg="1"/>
      <p:bldP spid="32774" grpId="1" animBg="1"/>
      <p:bldP spid="32775" grpId="0" animBg="1"/>
      <p:bldP spid="32775" grpId="1" animBg="1"/>
      <p:bldP spid="32776" grpId="0" animBg="1"/>
      <p:bldP spid="32776" grpId="1" animBg="1"/>
      <p:bldP spid="32777" grpId="0" animBg="1"/>
      <p:bldP spid="32777" grpId="1" animBg="1"/>
      <p:bldP spid="8" grpId="0"/>
      <p:bldP spid="9" grpId="0" animBg="1"/>
      <p:bldP spid="9" grpId="1" animBg="1"/>
      <p:bldP spid="10" grpId="0" animBg="1"/>
      <p:bldP spid="10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3" y="0"/>
            <a:ext cx="6118140" cy="34436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5"/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18144" y="2059712"/>
            <a:ext cx="1279612" cy="720239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rnd">
            <a:solidFill>
              <a:srgbClr val="5939F7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3" name="Picture 6"/>
          <p:cNvPicPr preferRelativeResize="0">
            <a:picLocks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39370" y="345000"/>
            <a:ext cx="1350447" cy="1350000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rnd">
            <a:solidFill>
              <a:srgbClr val="5939F7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4" name="Picture 7"/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63796" y="681719"/>
            <a:ext cx="1279612" cy="720239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rnd">
            <a:solidFill>
              <a:srgbClr val="5939F7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5" name="Picture 8"/>
          <p:cNvPicPr>
            <a:picLocks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917521" y="1767400"/>
            <a:ext cx="1350447" cy="1350000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rnd">
            <a:solidFill>
              <a:srgbClr val="5939F7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8" name="ZoneTexte 7"/>
          <p:cNvSpPr txBox="1"/>
          <p:nvPr/>
        </p:nvSpPr>
        <p:spPr>
          <a:xfrm flipH="1">
            <a:off x="0" y="0"/>
            <a:ext cx="3453127" cy="208387"/>
          </a:xfrm>
          <a:prstGeom prst="rect">
            <a:avLst/>
          </a:prstGeom>
          <a:noFill/>
        </p:spPr>
        <p:txBody>
          <a:bodyPr wrap="square" lIns="72000" tIns="26986" rIns="53972" bIns="26986" rtlCol="0">
            <a:spAutoFit/>
          </a:bodyPr>
          <a:lstStyle/>
          <a:p>
            <a:r>
              <a:rPr lang="fr-FR" sz="1000" dirty="0">
                <a:solidFill>
                  <a:schemeClr val="bg1"/>
                </a:solidFill>
                <a:latin typeface="Andy" panose="03080602030302030203" pitchFamily="66" charset="0"/>
              </a:rPr>
              <a:t>2011 - la plus imposante des voûtes est en charge</a:t>
            </a:r>
          </a:p>
        </p:txBody>
      </p:sp>
    </p:spTree>
    <p:extLst>
      <p:ext uri="{BB962C8B-B14F-4D97-AF65-F5344CB8AC3E}">
        <p14:creationId xmlns:p14="http://schemas.microsoft.com/office/powerpoint/2010/main" val="1504797254"/>
      </p:ext>
    </p:extLst>
  </p:cSld>
  <p:clrMapOvr>
    <a:masterClrMapping/>
  </p:clrMapOvr>
  <p:transition advClick="0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7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2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2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4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40" y="0"/>
            <a:ext cx="6118131" cy="34436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1" name="AutoShape 7" descr="hbnb"/>
          <p:cNvSpPr>
            <a:spLocks noChangeArrowheads="1"/>
          </p:cNvSpPr>
          <p:nvPr/>
        </p:nvSpPr>
        <p:spPr bwMode="auto">
          <a:xfrm>
            <a:off x="1468819" y="565534"/>
            <a:ext cx="3230002" cy="2278402"/>
          </a:xfrm>
          <a:custGeom>
            <a:avLst/>
            <a:gdLst>
              <a:gd name="T0" fmla="*/ 2412206 w 21600"/>
              <a:gd name="T1" fmla="*/ 0 h 21600"/>
              <a:gd name="T2" fmla="*/ 603052 w 21600"/>
              <a:gd name="T3" fmla="*/ 1889786 h 21600"/>
              <a:gd name="T4" fmla="*/ 2412206 w 21600"/>
              <a:gd name="T5" fmla="*/ 944893 h 21600"/>
              <a:gd name="T6" fmla="*/ 4221361 w 21600"/>
              <a:gd name="T7" fmla="*/ 188978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71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5400" y="10800"/>
                </a:moveTo>
                <a:cubicBezTo>
                  <a:pt x="5400" y="7817"/>
                  <a:pt x="7817" y="5400"/>
                  <a:pt x="10800" y="5400"/>
                </a:cubicBezTo>
                <a:cubicBezTo>
                  <a:pt x="13782" y="5399"/>
                  <a:pt x="16199" y="7817"/>
                  <a:pt x="16200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lnTo>
                  <a:pt x="5400" y="10800"/>
                </a:lnTo>
                <a:close/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69" tIns="29434" rIns="58869" bIns="29434" anchor="ctr"/>
          <a:lstStyle/>
          <a:p>
            <a:endParaRPr lang="fr-FR" sz="901"/>
          </a:p>
        </p:txBody>
      </p:sp>
      <p:sp>
        <p:nvSpPr>
          <p:cNvPr id="16392" name="AutoShape 8" descr="hbnb"/>
          <p:cNvSpPr>
            <a:spLocks noChangeArrowheads="1"/>
          </p:cNvSpPr>
          <p:nvPr/>
        </p:nvSpPr>
        <p:spPr bwMode="auto">
          <a:xfrm rot="10800000">
            <a:off x="1468819" y="565535"/>
            <a:ext cx="3230002" cy="2242039"/>
          </a:xfrm>
          <a:custGeom>
            <a:avLst/>
            <a:gdLst>
              <a:gd name="T0" fmla="*/ 2412206 w 21600"/>
              <a:gd name="T1" fmla="*/ 0 h 21600"/>
              <a:gd name="T2" fmla="*/ 603052 w 21600"/>
              <a:gd name="T3" fmla="*/ 1860021 h 21600"/>
              <a:gd name="T4" fmla="*/ 2412206 w 21600"/>
              <a:gd name="T5" fmla="*/ 930011 h 21600"/>
              <a:gd name="T6" fmla="*/ 4221361 w 21600"/>
              <a:gd name="T7" fmla="*/ 1860021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71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5400" y="10800"/>
                </a:moveTo>
                <a:cubicBezTo>
                  <a:pt x="5400" y="7817"/>
                  <a:pt x="7817" y="5400"/>
                  <a:pt x="10800" y="5400"/>
                </a:cubicBezTo>
                <a:cubicBezTo>
                  <a:pt x="13782" y="5399"/>
                  <a:pt x="16199" y="7817"/>
                  <a:pt x="16200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lnTo>
                  <a:pt x="5400" y="10800"/>
                </a:lnTo>
                <a:close/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69" tIns="29434" rIns="58869" bIns="29434" anchor="ctr"/>
          <a:lstStyle/>
          <a:p>
            <a:endParaRPr lang="fr-FR" sz="901"/>
          </a:p>
        </p:txBody>
      </p:sp>
      <p:sp>
        <p:nvSpPr>
          <p:cNvPr id="16393" name="Oval 9" descr="hbnb"/>
          <p:cNvSpPr>
            <a:spLocks noChangeArrowheads="1"/>
          </p:cNvSpPr>
          <p:nvPr/>
        </p:nvSpPr>
        <p:spPr bwMode="auto">
          <a:xfrm>
            <a:off x="2288277" y="1133507"/>
            <a:ext cx="1591087" cy="1192310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wrap="none" lIns="58869" tIns="29434" rIns="58869" bIns="29434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1"/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0" y="0"/>
            <a:ext cx="2616035" cy="2128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2000" tIns="29434" rIns="58869" bIns="2943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z="997" dirty="0">
                <a:solidFill>
                  <a:schemeClr val="bg1"/>
                </a:solidFill>
                <a:latin typeface="Andy" panose="03080602030302030203" pitchFamily="66" charset="0"/>
              </a:rPr>
              <a:t>2012 - les premières peintures murales</a:t>
            </a:r>
          </a:p>
        </p:txBody>
      </p:sp>
    </p:spTree>
    <p:extLst>
      <p:ext uri="{BB962C8B-B14F-4D97-AF65-F5344CB8AC3E}">
        <p14:creationId xmlns:p14="http://schemas.microsoft.com/office/powerpoint/2010/main" val="3301342560"/>
      </p:ext>
    </p:extLst>
  </p:cSld>
  <p:clrMapOvr>
    <a:masterClrMapping/>
  </p:clrMapOvr>
  <p:transition advClick="0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30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30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1" grpId="0" animBg="1"/>
      <p:bldP spid="16392" grpId="0" animBg="1"/>
      <p:bldP spid="16393" grpId="0" animBg="1"/>
      <p:bldP spid="16393" grpId="1" animBg="1"/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36" name="Picture 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41" y="1"/>
            <a:ext cx="6117525" cy="3443293"/>
          </a:xfrm>
          <a:prstGeom prst="rect">
            <a:avLst/>
          </a:prstGeom>
          <a:noFill/>
          <a:ln>
            <a:noFill/>
          </a:ln>
        </p:spPr>
      </p:pic>
      <p:pic>
        <p:nvPicPr>
          <p:cNvPr id="56334" name="Picture 1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-983673">
            <a:off x="1251297" y="477292"/>
            <a:ext cx="1682421" cy="946963"/>
          </a:xfrm>
          <a:prstGeom prst="roundRect">
            <a:avLst>
              <a:gd name="adj" fmla="val 16667"/>
            </a:avLst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6339" name="Picture 19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-992923">
            <a:off x="3156237" y="1964846"/>
            <a:ext cx="1712301" cy="963781"/>
          </a:xfrm>
          <a:prstGeom prst="roundRect">
            <a:avLst>
              <a:gd name="adj" fmla="val 16667"/>
            </a:avLst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Picture 1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940148">
            <a:off x="1102006" y="1903886"/>
            <a:ext cx="1811740" cy="1019751"/>
          </a:xfrm>
          <a:prstGeom prst="roundRect">
            <a:avLst>
              <a:gd name="adj" fmla="val 16667"/>
            </a:avLst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Picture 1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940148">
            <a:off x="3106517" y="456172"/>
            <a:ext cx="1811740" cy="1019751"/>
          </a:xfrm>
          <a:prstGeom prst="roundRect">
            <a:avLst>
              <a:gd name="adj" fmla="val 16667"/>
            </a:avLst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0" y="0"/>
            <a:ext cx="4453376" cy="213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2000" tIns="29434" rIns="58869" bIns="2943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z="1000" dirty="0">
                <a:solidFill>
                  <a:schemeClr val="bg1"/>
                </a:solidFill>
                <a:latin typeface="Andy" panose="03080602030302030203" pitchFamily="66" charset="0"/>
              </a:rPr>
              <a:t>2013 - le chemin de ronde sur la courtine nord est terminé</a:t>
            </a:r>
          </a:p>
        </p:txBody>
      </p:sp>
    </p:spTree>
    <p:extLst>
      <p:ext uri="{BB962C8B-B14F-4D97-AF65-F5344CB8AC3E}">
        <p14:creationId xmlns:p14="http://schemas.microsoft.com/office/powerpoint/2010/main" val="492976092"/>
      </p:ext>
    </p:extLst>
  </p:cSld>
  <p:clrMapOvr>
    <a:masterClrMapping/>
  </p:clrMapOvr>
  <p:transition advClick="0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63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63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63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563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563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563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6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6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63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3000"/>
                                        <p:tgtEl>
                                          <p:spTgt spid="563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56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56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7" dur="3000"/>
                                        <p:tgtEl>
                                          <p:spTgt spid="56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1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2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3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4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2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42" y="368"/>
            <a:ext cx="6118264" cy="34437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3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17972" y="113160"/>
            <a:ext cx="3185460" cy="1792959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</p:pic>
      <p:pic>
        <p:nvPicPr>
          <p:cNvPr id="29704" name="Picture 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-1981588">
            <a:off x="2029200" y="757469"/>
            <a:ext cx="2459330" cy="138425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</p:pic>
      <p:pic>
        <p:nvPicPr>
          <p:cNvPr id="29705" name="Picture 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53837" y="1355317"/>
            <a:ext cx="2318854" cy="1305184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</p:pic>
      <p:pic>
        <p:nvPicPr>
          <p:cNvPr id="29706" name="Picture 1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578739">
            <a:off x="511971" y="1555963"/>
            <a:ext cx="2178382" cy="1226118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</p:pic>
      <p:pic>
        <p:nvPicPr>
          <p:cNvPr id="29707" name="Picture 11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124866">
            <a:off x="1151722" y="810774"/>
            <a:ext cx="2084386" cy="1173212"/>
          </a:xfrm>
          <a:prstGeom prst="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</p:pic>
      <p:pic>
        <p:nvPicPr>
          <p:cNvPr id="29708" name="Picture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259202" y="1234447"/>
            <a:ext cx="2998503" cy="1687729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</p:pic>
      <p:sp>
        <p:nvSpPr>
          <p:cNvPr id="9" name="ZoneTexte 8"/>
          <p:cNvSpPr txBox="1">
            <a:spLocks noChangeArrowheads="1"/>
          </p:cNvSpPr>
          <p:nvPr/>
        </p:nvSpPr>
        <p:spPr bwMode="auto">
          <a:xfrm>
            <a:off x="0" y="0"/>
            <a:ext cx="3280431" cy="213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2000" tIns="29434" rIns="58869" bIns="2943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z="1000" dirty="0">
                <a:latin typeface="Andy" panose="03080602030302030203" pitchFamily="66" charset="0"/>
              </a:rPr>
              <a:t>2014 - démarrage du chantier de la chapelle</a:t>
            </a:r>
          </a:p>
        </p:txBody>
      </p:sp>
    </p:spTree>
    <p:extLst>
      <p:ext uri="{BB962C8B-B14F-4D97-AF65-F5344CB8AC3E}">
        <p14:creationId xmlns:p14="http://schemas.microsoft.com/office/powerpoint/2010/main" val="4083090253"/>
      </p:ext>
    </p:extLst>
  </p:cSld>
  <p:clrMapOvr>
    <a:masterClrMapping/>
  </p:clrMapOvr>
  <p:transition advClick="0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297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297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297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297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297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297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9" dur="3000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3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4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5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6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40" y="0"/>
            <a:ext cx="6117525" cy="34432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6" name="AutoShape 6" descr="Cap malheureux x"/>
          <p:cNvSpPr>
            <a:spLocks noChangeAspect="1" noChangeArrowheads="1"/>
          </p:cNvSpPr>
          <p:nvPr/>
        </p:nvSpPr>
        <p:spPr bwMode="auto">
          <a:xfrm>
            <a:off x="2095902" y="338784"/>
            <a:ext cx="2940906" cy="2700622"/>
          </a:xfrm>
          <a:prstGeom prst="star16">
            <a:avLst>
              <a:gd name="adj" fmla="val 7463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69" tIns="29434" rIns="58869" bIns="29434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1"/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0" y="0"/>
            <a:ext cx="6120000" cy="213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2000" tIns="29434" rIns="58869" bIns="2943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z="1000" dirty="0">
                <a:solidFill>
                  <a:schemeClr val="bg1"/>
                </a:solidFill>
                <a:latin typeface="Andy" panose="03080602030302030203" pitchFamily="66" charset="0"/>
              </a:rPr>
              <a:t>2015 - la couverture de la galerie qui contourne l'espace sacré de la chapelle se termine</a:t>
            </a:r>
          </a:p>
        </p:txBody>
      </p:sp>
    </p:spTree>
    <p:extLst>
      <p:ext uri="{BB962C8B-B14F-4D97-AF65-F5344CB8AC3E}">
        <p14:creationId xmlns:p14="http://schemas.microsoft.com/office/powerpoint/2010/main" val="2599474615"/>
      </p:ext>
    </p:extLst>
  </p:cSld>
  <p:clrMapOvr>
    <a:masterClrMapping/>
  </p:clrMapOvr>
  <p:transition advClick="0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43200000">
                                      <p:cBhvr>
                                        <p:cTn id="11" dur="3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" dur="3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3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6" grpId="0" animBg="1"/>
      <p:bldP spid="10246" grpId="1" animBg="1"/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pic>
        <p:nvPicPr>
          <p:cNvPr id="1331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840" y="0"/>
            <a:ext cx="6120000" cy="3444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8" name="AutoShape 6" descr="couchers-de-soleil- sur l'ocean indien  x"/>
          <p:cNvSpPr>
            <a:spLocks noChangeArrowheads="1"/>
          </p:cNvSpPr>
          <p:nvPr/>
        </p:nvSpPr>
        <p:spPr bwMode="auto">
          <a:xfrm flipH="1">
            <a:off x="2481717" y="962652"/>
            <a:ext cx="1205273" cy="1229629"/>
          </a:xfrm>
          <a:prstGeom prst="diamon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69" tIns="29434" rIns="58869" bIns="29434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1"/>
          </a:p>
        </p:txBody>
      </p:sp>
      <p:sp>
        <p:nvSpPr>
          <p:cNvPr id="13319" name="AutoShape 7" descr="couchers-de-soleil- sur l'ocean indien  x"/>
          <p:cNvSpPr>
            <a:spLocks noChangeArrowheads="1"/>
          </p:cNvSpPr>
          <p:nvPr/>
        </p:nvSpPr>
        <p:spPr bwMode="auto">
          <a:xfrm flipH="1">
            <a:off x="3156627" y="962652"/>
            <a:ext cx="1205273" cy="1229629"/>
          </a:xfrm>
          <a:prstGeom prst="diamon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69" tIns="29434" rIns="58869" bIns="29434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1"/>
          </a:p>
        </p:txBody>
      </p:sp>
      <p:sp>
        <p:nvSpPr>
          <p:cNvPr id="13320" name="AutoShape 8" descr="couchers-de-soleil- sur l'ocean indien  x"/>
          <p:cNvSpPr>
            <a:spLocks noChangeArrowheads="1"/>
          </p:cNvSpPr>
          <p:nvPr/>
        </p:nvSpPr>
        <p:spPr bwMode="auto">
          <a:xfrm flipH="1">
            <a:off x="3831536" y="962652"/>
            <a:ext cx="1205273" cy="1229629"/>
          </a:xfrm>
          <a:prstGeom prst="diamon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69" tIns="29434" rIns="58869" bIns="29434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1"/>
          </a:p>
        </p:txBody>
      </p:sp>
      <p:sp>
        <p:nvSpPr>
          <p:cNvPr id="13321" name="AutoShape 9" descr="couchers-de-soleil- sur l'ocean indien  x"/>
          <p:cNvSpPr>
            <a:spLocks noChangeArrowheads="1"/>
          </p:cNvSpPr>
          <p:nvPr/>
        </p:nvSpPr>
        <p:spPr bwMode="auto">
          <a:xfrm flipH="1">
            <a:off x="2818640" y="1577945"/>
            <a:ext cx="1205273" cy="1229628"/>
          </a:xfrm>
          <a:prstGeom prst="diamon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69" tIns="29434" rIns="58869" bIns="29434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1"/>
          </a:p>
        </p:txBody>
      </p:sp>
      <p:sp>
        <p:nvSpPr>
          <p:cNvPr id="13322" name="AutoShape 10" descr="couchers-de-soleil- sur l'ocean indien  x"/>
          <p:cNvSpPr>
            <a:spLocks noChangeArrowheads="1"/>
          </p:cNvSpPr>
          <p:nvPr/>
        </p:nvSpPr>
        <p:spPr bwMode="auto">
          <a:xfrm flipH="1">
            <a:off x="3493549" y="1577945"/>
            <a:ext cx="1205273" cy="1229628"/>
          </a:xfrm>
          <a:prstGeom prst="diamon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69" tIns="29434" rIns="58869" bIns="29434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1"/>
          </a:p>
        </p:txBody>
      </p:sp>
      <p:sp>
        <p:nvSpPr>
          <p:cNvPr id="13323" name="AutoShape 11" descr="couchers-de-soleil- sur l'ocean indien  x"/>
          <p:cNvSpPr>
            <a:spLocks noChangeArrowheads="1"/>
          </p:cNvSpPr>
          <p:nvPr/>
        </p:nvSpPr>
        <p:spPr bwMode="auto">
          <a:xfrm flipH="1">
            <a:off x="4168460" y="1577945"/>
            <a:ext cx="1205273" cy="1229628"/>
          </a:xfrm>
          <a:prstGeom prst="diamon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69" tIns="29434" rIns="58869" bIns="29434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1"/>
          </a:p>
        </p:txBody>
      </p:sp>
      <p:sp>
        <p:nvSpPr>
          <p:cNvPr id="11" name="ZoneTexte 10"/>
          <p:cNvSpPr txBox="1">
            <a:spLocks noChangeArrowheads="1"/>
          </p:cNvSpPr>
          <p:nvPr/>
        </p:nvSpPr>
        <p:spPr bwMode="auto">
          <a:xfrm>
            <a:off x="0" y="0"/>
            <a:ext cx="3695682" cy="213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2000" tIns="29434" rIns="58869" bIns="2943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z="1000" dirty="0">
                <a:latin typeface="Andy" panose="03080602030302030203" pitchFamily="66" charset="0"/>
              </a:rPr>
              <a:t>2016 - un 2</a:t>
            </a:r>
            <a:r>
              <a:rPr lang="fr-FR" sz="900" dirty="0">
                <a:latin typeface="Andy" panose="03080602030302030203" pitchFamily="66" charset="0"/>
              </a:rPr>
              <a:t>ème</a:t>
            </a:r>
            <a:r>
              <a:rPr lang="fr-FR" sz="1000" dirty="0">
                <a:latin typeface="Andy" panose="03080602030302030203" pitchFamily="66" charset="0"/>
              </a:rPr>
              <a:t> chemin de ronde en passe d'être terminé</a:t>
            </a:r>
          </a:p>
        </p:txBody>
      </p:sp>
    </p:spTree>
    <p:extLst>
      <p:ext uri="{BB962C8B-B14F-4D97-AF65-F5344CB8AC3E}">
        <p14:creationId xmlns:p14="http://schemas.microsoft.com/office/powerpoint/2010/main" val="2263125112"/>
      </p:ext>
    </p:extLst>
  </p:cSld>
  <p:clrMapOvr>
    <a:masterClrMapping/>
  </p:clrMapOvr>
  <p:transition advClick="0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5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8" grpId="0" animBg="1"/>
      <p:bldP spid="13319" grpId="0" animBg="1"/>
      <p:bldP spid="13320" grpId="0" animBg="1"/>
      <p:bldP spid="13321" grpId="0" animBg="1"/>
      <p:bldP spid="13322" grpId="0" animBg="1"/>
      <p:bldP spid="13323" grpId="0" animBg="1"/>
      <p:bldP spid="1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osange 3"/>
          <p:cNvSpPr/>
          <p:nvPr/>
        </p:nvSpPr>
        <p:spPr>
          <a:xfrm flipH="1">
            <a:off x="303936" y="18004"/>
            <a:ext cx="1795358" cy="2109879"/>
          </a:xfrm>
          <a:prstGeom prst="diamond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66" tIns="26983" rIns="53966" bIns="26983" anchor="ctr"/>
          <a:lstStyle/>
          <a:p>
            <a:pPr algn="ctr">
              <a:defRPr/>
            </a:pPr>
            <a:endParaRPr lang="fr-FR" sz="1201"/>
          </a:p>
        </p:txBody>
      </p:sp>
      <p:sp>
        <p:nvSpPr>
          <p:cNvPr id="6" name="Losange 5"/>
          <p:cNvSpPr/>
          <p:nvPr/>
        </p:nvSpPr>
        <p:spPr>
          <a:xfrm flipH="1">
            <a:off x="3983757" y="18004"/>
            <a:ext cx="1795358" cy="2109879"/>
          </a:xfrm>
          <a:prstGeom prst="diamond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66" tIns="26983" rIns="53966" bIns="26983" anchor="ctr"/>
          <a:lstStyle/>
          <a:p>
            <a:pPr algn="ctr">
              <a:defRPr/>
            </a:pPr>
            <a:endParaRPr lang="fr-FR" sz="1201"/>
          </a:p>
        </p:txBody>
      </p:sp>
      <p:sp>
        <p:nvSpPr>
          <p:cNvPr id="7" name="Losange 6"/>
          <p:cNvSpPr/>
          <p:nvPr/>
        </p:nvSpPr>
        <p:spPr>
          <a:xfrm flipH="1">
            <a:off x="2188399" y="18004"/>
            <a:ext cx="1795358" cy="2109879"/>
          </a:xfrm>
          <a:prstGeom prst="diamond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66" tIns="26983" rIns="53966" bIns="26983" anchor="ctr"/>
          <a:lstStyle/>
          <a:p>
            <a:pPr algn="ctr">
              <a:defRPr/>
            </a:pPr>
            <a:endParaRPr lang="fr-FR" sz="1201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-1" y="0"/>
            <a:ext cx="6120000" cy="3444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oneTexte 7"/>
          <p:cNvSpPr txBox="1">
            <a:spLocks noChangeArrowheads="1"/>
          </p:cNvSpPr>
          <p:nvPr/>
        </p:nvSpPr>
        <p:spPr bwMode="auto">
          <a:xfrm>
            <a:off x="0" y="0"/>
            <a:ext cx="6130636" cy="213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2000" tIns="29434" rIns="58869" bIns="2943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z="1000" dirty="0">
                <a:latin typeface="Andy" panose="03080602030302030203" pitchFamily="66" charset="0"/>
              </a:rPr>
              <a:t>2017 - sur la tour de la chapelle les premières pièces de la charpente ont été équarries</a:t>
            </a:r>
          </a:p>
        </p:txBody>
      </p:sp>
    </p:spTree>
    <p:extLst>
      <p:ext uri="{BB962C8B-B14F-4D97-AF65-F5344CB8AC3E}">
        <p14:creationId xmlns:p14="http://schemas.microsoft.com/office/powerpoint/2010/main" val="3102630819"/>
      </p:ext>
    </p:extLst>
  </p:cSld>
  <p:clrMapOvr>
    <a:masterClrMapping/>
  </p:clrMapOvr>
  <p:transition advClick="0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6" presetID="5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38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39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2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43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44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5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48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49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3" dur="2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6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6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7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8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9494" y="1582"/>
            <a:ext cx="6117525" cy="34432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8" name="AutoShape 6" descr="arcs-en-ciel-sur port mathurin  x"/>
          <p:cNvSpPr>
            <a:spLocks noChangeArrowheads="1"/>
          </p:cNvSpPr>
          <p:nvPr/>
        </p:nvSpPr>
        <p:spPr bwMode="auto">
          <a:xfrm>
            <a:off x="938457" y="1324363"/>
            <a:ext cx="1543259" cy="759787"/>
          </a:xfrm>
          <a:prstGeom prst="flowChartOnlineStorag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69" tIns="29434" rIns="58869" bIns="29434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1"/>
          </a:p>
        </p:txBody>
      </p:sp>
      <p:sp>
        <p:nvSpPr>
          <p:cNvPr id="8199" name="AutoShape 7" descr="arcs-en-ciel-sur port mathurin  x"/>
          <p:cNvSpPr>
            <a:spLocks noChangeArrowheads="1"/>
          </p:cNvSpPr>
          <p:nvPr/>
        </p:nvSpPr>
        <p:spPr bwMode="auto">
          <a:xfrm flipH="1">
            <a:off x="3590269" y="1324363"/>
            <a:ext cx="1543259" cy="759787"/>
          </a:xfrm>
          <a:prstGeom prst="flowChartOnlineStorag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69" tIns="29434" rIns="58869" bIns="29434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1"/>
          </a:p>
        </p:txBody>
      </p:sp>
      <p:sp>
        <p:nvSpPr>
          <p:cNvPr id="8200" name="AutoShape 8" descr="arcs-en-ciel-sur port mathurin  x"/>
          <p:cNvSpPr>
            <a:spLocks noChangeArrowheads="1"/>
          </p:cNvSpPr>
          <p:nvPr/>
        </p:nvSpPr>
        <p:spPr bwMode="auto">
          <a:xfrm rot="16200000" flipH="1">
            <a:off x="2547491" y="281585"/>
            <a:ext cx="977005" cy="1108553"/>
          </a:xfrm>
          <a:prstGeom prst="flowChartOnlineStorag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69" tIns="29434" rIns="58869" bIns="29434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1"/>
          </a:p>
        </p:txBody>
      </p:sp>
      <p:sp>
        <p:nvSpPr>
          <p:cNvPr id="8201" name="AutoShape 9" descr="arcs-en-ciel-sur port mathurin  x"/>
          <p:cNvSpPr>
            <a:spLocks noChangeArrowheads="1"/>
          </p:cNvSpPr>
          <p:nvPr/>
        </p:nvSpPr>
        <p:spPr bwMode="auto">
          <a:xfrm rot="5400000" flipH="1">
            <a:off x="2547490" y="2018375"/>
            <a:ext cx="977005" cy="1108553"/>
          </a:xfrm>
          <a:prstGeom prst="flowChartOnlineStorag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69" tIns="29434" rIns="58869" bIns="29434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1"/>
          </a:p>
        </p:txBody>
      </p:sp>
      <p:sp>
        <p:nvSpPr>
          <p:cNvPr id="8202" name="Oval 10" descr="arcs-en-ciel-sur port mathurin  x"/>
          <p:cNvSpPr>
            <a:spLocks noChangeArrowheads="1"/>
          </p:cNvSpPr>
          <p:nvPr/>
        </p:nvSpPr>
        <p:spPr bwMode="auto">
          <a:xfrm>
            <a:off x="2208922" y="1137272"/>
            <a:ext cx="1656145" cy="1124955"/>
          </a:xfrm>
          <a:prstGeom prst="ellipse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58869" tIns="29434" rIns="58869" bIns="29434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1"/>
          </a:p>
        </p:txBody>
      </p:sp>
      <p:sp>
        <p:nvSpPr>
          <p:cNvPr id="10" name="ZoneTexte 9"/>
          <p:cNvSpPr txBox="1">
            <a:spLocks noChangeArrowheads="1"/>
          </p:cNvSpPr>
          <p:nvPr/>
        </p:nvSpPr>
        <p:spPr bwMode="auto">
          <a:xfrm>
            <a:off x="0" y="0"/>
            <a:ext cx="5160286" cy="2128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2000" tIns="29434" rIns="58869" bIns="2943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z="997" dirty="0">
                <a:solidFill>
                  <a:schemeClr val="bg1"/>
                </a:solidFill>
                <a:latin typeface="Andy" panose="03080602030302030203" pitchFamily="66" charset="0"/>
              </a:rPr>
              <a:t>2018 - sur la tour de la chapelle les pièces de la charpente ont été levées</a:t>
            </a:r>
          </a:p>
        </p:txBody>
      </p:sp>
    </p:spTree>
    <p:extLst>
      <p:ext uri="{BB962C8B-B14F-4D97-AF65-F5344CB8AC3E}">
        <p14:creationId xmlns:p14="http://schemas.microsoft.com/office/powerpoint/2010/main" val="3587107056"/>
      </p:ext>
    </p:extLst>
  </p:cSld>
  <p:clrMapOvr>
    <a:masterClrMapping/>
  </p:clrMapOvr>
  <p:transition advClick="0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8" grpId="0" animBg="1"/>
      <p:bldP spid="8199" grpId="0" animBg="1"/>
      <p:bldP spid="8200" grpId="0" animBg="1"/>
      <p:bldP spid="8201" grpId="0" animBg="1"/>
      <p:bldP spid="8202" grpId="0" animBg="1"/>
      <p:bldP spid="8202" grpId="1" animBg="1"/>
      <p:bldP spid="1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e libre 6"/>
          <p:cNvSpPr/>
          <p:nvPr/>
        </p:nvSpPr>
        <p:spPr>
          <a:xfrm>
            <a:off x="815169" y="154965"/>
            <a:ext cx="2109428" cy="2373613"/>
          </a:xfrm>
          <a:custGeom>
            <a:avLst/>
            <a:gdLst>
              <a:gd name="connsiteX0" fmla="*/ 0 w 4230470"/>
              <a:gd name="connsiteY0" fmla="*/ 1957718 h 3915435"/>
              <a:gd name="connsiteX1" fmla="*/ 678459 w 4230470"/>
              <a:gd name="connsiteY1" fmla="*/ 520940 h 3915435"/>
              <a:gd name="connsiteX2" fmla="*/ 2115239 w 4230470"/>
              <a:gd name="connsiteY2" fmla="*/ 2 h 3915435"/>
              <a:gd name="connsiteX3" fmla="*/ 3552017 w 4230470"/>
              <a:gd name="connsiteY3" fmla="*/ 520943 h 3915435"/>
              <a:gd name="connsiteX4" fmla="*/ 4230471 w 4230470"/>
              <a:gd name="connsiteY4" fmla="*/ 1957723 h 3915435"/>
              <a:gd name="connsiteX5" fmla="*/ 3552014 w 4230470"/>
              <a:gd name="connsiteY5" fmla="*/ 3394502 h 3915435"/>
              <a:gd name="connsiteX6" fmla="*/ 2115235 w 4230470"/>
              <a:gd name="connsiteY6" fmla="*/ 3915441 h 3915435"/>
              <a:gd name="connsiteX7" fmla="*/ 678456 w 4230470"/>
              <a:gd name="connsiteY7" fmla="*/ 3394500 h 3915435"/>
              <a:gd name="connsiteX8" fmla="*/ 1 w 4230470"/>
              <a:gd name="connsiteY8" fmla="*/ 1957720 h 3915435"/>
              <a:gd name="connsiteX9" fmla="*/ 0 w 4230470"/>
              <a:gd name="connsiteY9" fmla="*/ 1957718 h 3915435"/>
              <a:gd name="connsiteX10" fmla="*/ 371497 w 4230470"/>
              <a:gd name="connsiteY10" fmla="*/ 1957718 h 3915435"/>
              <a:gd name="connsiteX11" fmla="*/ 2115233 w 4230470"/>
              <a:gd name="connsiteY11" fmla="*/ 3543941 h 3915435"/>
              <a:gd name="connsiteX12" fmla="*/ 3858972 w 4230470"/>
              <a:gd name="connsiteY12" fmla="*/ 1957721 h 3915435"/>
              <a:gd name="connsiteX13" fmla="*/ 2115234 w 4230470"/>
              <a:gd name="connsiteY13" fmla="*/ 371500 h 3915435"/>
              <a:gd name="connsiteX14" fmla="*/ 371494 w 4230470"/>
              <a:gd name="connsiteY14" fmla="*/ 1957719 h 3915435"/>
              <a:gd name="connsiteX15" fmla="*/ 371497 w 4230470"/>
              <a:gd name="connsiteY15" fmla="*/ 1957718 h 3915435"/>
              <a:gd name="connsiteX0" fmla="*/ 0 w 4230472"/>
              <a:gd name="connsiteY0" fmla="*/ 1957716 h 4038640"/>
              <a:gd name="connsiteX1" fmla="*/ 678459 w 4230472"/>
              <a:gd name="connsiteY1" fmla="*/ 520938 h 4038640"/>
              <a:gd name="connsiteX2" fmla="*/ 2115239 w 4230472"/>
              <a:gd name="connsiteY2" fmla="*/ 0 h 4038640"/>
              <a:gd name="connsiteX3" fmla="*/ 3552017 w 4230472"/>
              <a:gd name="connsiteY3" fmla="*/ 520941 h 4038640"/>
              <a:gd name="connsiteX4" fmla="*/ 4230471 w 4230472"/>
              <a:gd name="connsiteY4" fmla="*/ 1957721 h 4038640"/>
              <a:gd name="connsiteX5" fmla="*/ 2835315 w 4230472"/>
              <a:gd name="connsiteY5" fmla="*/ 2655293 h 4038640"/>
              <a:gd name="connsiteX6" fmla="*/ 2115235 w 4230472"/>
              <a:gd name="connsiteY6" fmla="*/ 3915439 h 4038640"/>
              <a:gd name="connsiteX7" fmla="*/ 678456 w 4230472"/>
              <a:gd name="connsiteY7" fmla="*/ 3394498 h 4038640"/>
              <a:gd name="connsiteX8" fmla="*/ 1 w 4230472"/>
              <a:gd name="connsiteY8" fmla="*/ 1957718 h 4038640"/>
              <a:gd name="connsiteX9" fmla="*/ 0 w 4230472"/>
              <a:gd name="connsiteY9" fmla="*/ 1957716 h 4038640"/>
              <a:gd name="connsiteX10" fmla="*/ 371497 w 4230472"/>
              <a:gd name="connsiteY10" fmla="*/ 1957716 h 4038640"/>
              <a:gd name="connsiteX11" fmla="*/ 2115233 w 4230472"/>
              <a:gd name="connsiteY11" fmla="*/ 3543939 h 4038640"/>
              <a:gd name="connsiteX12" fmla="*/ 3858972 w 4230472"/>
              <a:gd name="connsiteY12" fmla="*/ 1957719 h 4038640"/>
              <a:gd name="connsiteX13" fmla="*/ 2115234 w 4230472"/>
              <a:gd name="connsiteY13" fmla="*/ 371498 h 4038640"/>
              <a:gd name="connsiteX14" fmla="*/ 371494 w 4230472"/>
              <a:gd name="connsiteY14" fmla="*/ 1957717 h 4038640"/>
              <a:gd name="connsiteX15" fmla="*/ 371497 w 4230472"/>
              <a:gd name="connsiteY15" fmla="*/ 1957716 h 4038640"/>
              <a:gd name="connsiteX0" fmla="*/ 0 w 4230472"/>
              <a:gd name="connsiteY0" fmla="*/ 1957716 h 4158653"/>
              <a:gd name="connsiteX1" fmla="*/ 678459 w 4230472"/>
              <a:gd name="connsiteY1" fmla="*/ 520938 h 4158653"/>
              <a:gd name="connsiteX2" fmla="*/ 2115239 w 4230472"/>
              <a:gd name="connsiteY2" fmla="*/ 0 h 4158653"/>
              <a:gd name="connsiteX3" fmla="*/ 3552017 w 4230472"/>
              <a:gd name="connsiteY3" fmla="*/ 520941 h 4158653"/>
              <a:gd name="connsiteX4" fmla="*/ 4230471 w 4230472"/>
              <a:gd name="connsiteY4" fmla="*/ 1957721 h 4158653"/>
              <a:gd name="connsiteX5" fmla="*/ 2025225 w 4230472"/>
              <a:gd name="connsiteY5" fmla="*/ 1935212 h 4158653"/>
              <a:gd name="connsiteX6" fmla="*/ 2115235 w 4230472"/>
              <a:gd name="connsiteY6" fmla="*/ 3915439 h 4158653"/>
              <a:gd name="connsiteX7" fmla="*/ 678456 w 4230472"/>
              <a:gd name="connsiteY7" fmla="*/ 3394498 h 4158653"/>
              <a:gd name="connsiteX8" fmla="*/ 1 w 4230472"/>
              <a:gd name="connsiteY8" fmla="*/ 1957718 h 4158653"/>
              <a:gd name="connsiteX9" fmla="*/ 0 w 4230472"/>
              <a:gd name="connsiteY9" fmla="*/ 1957716 h 4158653"/>
              <a:gd name="connsiteX10" fmla="*/ 371497 w 4230472"/>
              <a:gd name="connsiteY10" fmla="*/ 1957716 h 4158653"/>
              <a:gd name="connsiteX11" fmla="*/ 2115233 w 4230472"/>
              <a:gd name="connsiteY11" fmla="*/ 3543939 h 4158653"/>
              <a:gd name="connsiteX12" fmla="*/ 3858972 w 4230472"/>
              <a:gd name="connsiteY12" fmla="*/ 1957719 h 4158653"/>
              <a:gd name="connsiteX13" fmla="*/ 2115234 w 4230472"/>
              <a:gd name="connsiteY13" fmla="*/ 371498 h 4158653"/>
              <a:gd name="connsiteX14" fmla="*/ 371494 w 4230472"/>
              <a:gd name="connsiteY14" fmla="*/ 1957717 h 4158653"/>
              <a:gd name="connsiteX15" fmla="*/ 371497 w 4230472"/>
              <a:gd name="connsiteY15" fmla="*/ 1957716 h 4158653"/>
              <a:gd name="connsiteX0" fmla="*/ 0 w 4230472"/>
              <a:gd name="connsiteY0" fmla="*/ 1957716 h 4023638"/>
              <a:gd name="connsiteX1" fmla="*/ 678459 w 4230472"/>
              <a:gd name="connsiteY1" fmla="*/ 520938 h 4023638"/>
              <a:gd name="connsiteX2" fmla="*/ 2115239 w 4230472"/>
              <a:gd name="connsiteY2" fmla="*/ 0 h 4023638"/>
              <a:gd name="connsiteX3" fmla="*/ 3552017 w 4230472"/>
              <a:gd name="connsiteY3" fmla="*/ 520941 h 4023638"/>
              <a:gd name="connsiteX4" fmla="*/ 4230471 w 4230472"/>
              <a:gd name="connsiteY4" fmla="*/ 1957721 h 4023638"/>
              <a:gd name="connsiteX5" fmla="*/ 2745305 w 4230472"/>
              <a:gd name="connsiteY5" fmla="*/ 2745302 h 4023638"/>
              <a:gd name="connsiteX6" fmla="*/ 2115235 w 4230472"/>
              <a:gd name="connsiteY6" fmla="*/ 3915439 h 4023638"/>
              <a:gd name="connsiteX7" fmla="*/ 678456 w 4230472"/>
              <a:gd name="connsiteY7" fmla="*/ 3394498 h 4023638"/>
              <a:gd name="connsiteX8" fmla="*/ 1 w 4230472"/>
              <a:gd name="connsiteY8" fmla="*/ 1957718 h 4023638"/>
              <a:gd name="connsiteX9" fmla="*/ 0 w 4230472"/>
              <a:gd name="connsiteY9" fmla="*/ 1957716 h 4023638"/>
              <a:gd name="connsiteX10" fmla="*/ 371497 w 4230472"/>
              <a:gd name="connsiteY10" fmla="*/ 1957716 h 4023638"/>
              <a:gd name="connsiteX11" fmla="*/ 2115233 w 4230472"/>
              <a:gd name="connsiteY11" fmla="*/ 3543939 h 4023638"/>
              <a:gd name="connsiteX12" fmla="*/ 3858972 w 4230472"/>
              <a:gd name="connsiteY12" fmla="*/ 1957719 h 4023638"/>
              <a:gd name="connsiteX13" fmla="*/ 2115234 w 4230472"/>
              <a:gd name="connsiteY13" fmla="*/ 371498 h 4023638"/>
              <a:gd name="connsiteX14" fmla="*/ 371494 w 4230472"/>
              <a:gd name="connsiteY14" fmla="*/ 1957717 h 4023638"/>
              <a:gd name="connsiteX15" fmla="*/ 371497 w 4230472"/>
              <a:gd name="connsiteY15" fmla="*/ 1957716 h 4023638"/>
              <a:gd name="connsiteX0" fmla="*/ 0 w 4230472"/>
              <a:gd name="connsiteY0" fmla="*/ 2080915 h 4146837"/>
              <a:gd name="connsiteX1" fmla="*/ 1215135 w 4230472"/>
              <a:gd name="connsiteY1" fmla="*/ 1383336 h 4146837"/>
              <a:gd name="connsiteX2" fmla="*/ 2115239 w 4230472"/>
              <a:gd name="connsiteY2" fmla="*/ 123199 h 4146837"/>
              <a:gd name="connsiteX3" fmla="*/ 3552017 w 4230472"/>
              <a:gd name="connsiteY3" fmla="*/ 644140 h 4146837"/>
              <a:gd name="connsiteX4" fmla="*/ 4230471 w 4230472"/>
              <a:gd name="connsiteY4" fmla="*/ 2080920 h 4146837"/>
              <a:gd name="connsiteX5" fmla="*/ 2745305 w 4230472"/>
              <a:gd name="connsiteY5" fmla="*/ 2868501 h 4146837"/>
              <a:gd name="connsiteX6" fmla="*/ 2115235 w 4230472"/>
              <a:gd name="connsiteY6" fmla="*/ 4038638 h 4146837"/>
              <a:gd name="connsiteX7" fmla="*/ 678456 w 4230472"/>
              <a:gd name="connsiteY7" fmla="*/ 3517697 h 4146837"/>
              <a:gd name="connsiteX8" fmla="*/ 1 w 4230472"/>
              <a:gd name="connsiteY8" fmla="*/ 2080917 h 4146837"/>
              <a:gd name="connsiteX9" fmla="*/ 0 w 4230472"/>
              <a:gd name="connsiteY9" fmla="*/ 2080915 h 4146837"/>
              <a:gd name="connsiteX10" fmla="*/ 371497 w 4230472"/>
              <a:gd name="connsiteY10" fmla="*/ 2080915 h 4146837"/>
              <a:gd name="connsiteX11" fmla="*/ 2115233 w 4230472"/>
              <a:gd name="connsiteY11" fmla="*/ 3667138 h 4146837"/>
              <a:gd name="connsiteX12" fmla="*/ 3858972 w 4230472"/>
              <a:gd name="connsiteY12" fmla="*/ 2080918 h 4146837"/>
              <a:gd name="connsiteX13" fmla="*/ 2115234 w 4230472"/>
              <a:gd name="connsiteY13" fmla="*/ 494697 h 4146837"/>
              <a:gd name="connsiteX14" fmla="*/ 371494 w 4230472"/>
              <a:gd name="connsiteY14" fmla="*/ 2080916 h 4146837"/>
              <a:gd name="connsiteX15" fmla="*/ 371497 w 4230472"/>
              <a:gd name="connsiteY15" fmla="*/ 2080915 h 4146837"/>
              <a:gd name="connsiteX0" fmla="*/ 0 w 4230472"/>
              <a:gd name="connsiteY0" fmla="*/ 1980218 h 4046140"/>
              <a:gd name="connsiteX1" fmla="*/ 1215135 w 4230472"/>
              <a:gd name="connsiteY1" fmla="*/ 1282639 h 4046140"/>
              <a:gd name="connsiteX2" fmla="*/ 2115239 w 4230472"/>
              <a:gd name="connsiteY2" fmla="*/ 22502 h 4046140"/>
              <a:gd name="connsiteX3" fmla="*/ 2925325 w 4230472"/>
              <a:gd name="connsiteY3" fmla="*/ 1147625 h 4046140"/>
              <a:gd name="connsiteX4" fmla="*/ 4230471 w 4230472"/>
              <a:gd name="connsiteY4" fmla="*/ 1980223 h 4046140"/>
              <a:gd name="connsiteX5" fmla="*/ 2745305 w 4230472"/>
              <a:gd name="connsiteY5" fmla="*/ 2767804 h 4046140"/>
              <a:gd name="connsiteX6" fmla="*/ 2115235 w 4230472"/>
              <a:gd name="connsiteY6" fmla="*/ 3937941 h 4046140"/>
              <a:gd name="connsiteX7" fmla="*/ 678456 w 4230472"/>
              <a:gd name="connsiteY7" fmla="*/ 3417000 h 4046140"/>
              <a:gd name="connsiteX8" fmla="*/ 1 w 4230472"/>
              <a:gd name="connsiteY8" fmla="*/ 1980220 h 4046140"/>
              <a:gd name="connsiteX9" fmla="*/ 0 w 4230472"/>
              <a:gd name="connsiteY9" fmla="*/ 1980218 h 4046140"/>
              <a:gd name="connsiteX10" fmla="*/ 371497 w 4230472"/>
              <a:gd name="connsiteY10" fmla="*/ 1980218 h 4046140"/>
              <a:gd name="connsiteX11" fmla="*/ 2115233 w 4230472"/>
              <a:gd name="connsiteY11" fmla="*/ 3566441 h 4046140"/>
              <a:gd name="connsiteX12" fmla="*/ 3858972 w 4230472"/>
              <a:gd name="connsiteY12" fmla="*/ 1980221 h 4046140"/>
              <a:gd name="connsiteX13" fmla="*/ 2115234 w 4230472"/>
              <a:gd name="connsiteY13" fmla="*/ 394000 h 4046140"/>
              <a:gd name="connsiteX14" fmla="*/ 371494 w 4230472"/>
              <a:gd name="connsiteY14" fmla="*/ 1980219 h 4046140"/>
              <a:gd name="connsiteX15" fmla="*/ 371497 w 4230472"/>
              <a:gd name="connsiteY15" fmla="*/ 1980218 h 4046140"/>
              <a:gd name="connsiteX0" fmla="*/ 0 w 4230472"/>
              <a:gd name="connsiteY0" fmla="*/ 1980218 h 3960443"/>
              <a:gd name="connsiteX1" fmla="*/ 1215135 w 4230472"/>
              <a:gd name="connsiteY1" fmla="*/ 1282639 h 3960443"/>
              <a:gd name="connsiteX2" fmla="*/ 2115239 w 4230472"/>
              <a:gd name="connsiteY2" fmla="*/ 22502 h 3960443"/>
              <a:gd name="connsiteX3" fmla="*/ 2925325 w 4230472"/>
              <a:gd name="connsiteY3" fmla="*/ 1147625 h 3960443"/>
              <a:gd name="connsiteX4" fmla="*/ 4230471 w 4230472"/>
              <a:gd name="connsiteY4" fmla="*/ 1980223 h 3960443"/>
              <a:gd name="connsiteX5" fmla="*/ 2745305 w 4230472"/>
              <a:gd name="connsiteY5" fmla="*/ 2767804 h 3960443"/>
              <a:gd name="connsiteX6" fmla="*/ 2115235 w 4230472"/>
              <a:gd name="connsiteY6" fmla="*/ 3937941 h 3960443"/>
              <a:gd name="connsiteX7" fmla="*/ 1215135 w 4230472"/>
              <a:gd name="connsiteY7" fmla="*/ 2632789 h 3960443"/>
              <a:gd name="connsiteX8" fmla="*/ 1 w 4230472"/>
              <a:gd name="connsiteY8" fmla="*/ 1980220 h 3960443"/>
              <a:gd name="connsiteX9" fmla="*/ 0 w 4230472"/>
              <a:gd name="connsiteY9" fmla="*/ 1980218 h 3960443"/>
              <a:gd name="connsiteX10" fmla="*/ 371497 w 4230472"/>
              <a:gd name="connsiteY10" fmla="*/ 1980218 h 3960443"/>
              <a:gd name="connsiteX11" fmla="*/ 2115233 w 4230472"/>
              <a:gd name="connsiteY11" fmla="*/ 3566441 h 3960443"/>
              <a:gd name="connsiteX12" fmla="*/ 3858972 w 4230472"/>
              <a:gd name="connsiteY12" fmla="*/ 1980221 h 3960443"/>
              <a:gd name="connsiteX13" fmla="*/ 2115234 w 4230472"/>
              <a:gd name="connsiteY13" fmla="*/ 394000 h 3960443"/>
              <a:gd name="connsiteX14" fmla="*/ 371494 w 4230472"/>
              <a:gd name="connsiteY14" fmla="*/ 1980219 h 3960443"/>
              <a:gd name="connsiteX15" fmla="*/ 371497 w 4230472"/>
              <a:gd name="connsiteY15" fmla="*/ 1980218 h 3960443"/>
              <a:gd name="connsiteX0" fmla="*/ 0 w 4230472"/>
              <a:gd name="connsiteY0" fmla="*/ 1980218 h 3956997"/>
              <a:gd name="connsiteX1" fmla="*/ 1215135 w 4230472"/>
              <a:gd name="connsiteY1" fmla="*/ 1282639 h 3956997"/>
              <a:gd name="connsiteX2" fmla="*/ 2115239 w 4230472"/>
              <a:gd name="connsiteY2" fmla="*/ 22502 h 3956997"/>
              <a:gd name="connsiteX3" fmla="*/ 2925325 w 4230472"/>
              <a:gd name="connsiteY3" fmla="*/ 1147625 h 3956997"/>
              <a:gd name="connsiteX4" fmla="*/ 4230471 w 4230472"/>
              <a:gd name="connsiteY4" fmla="*/ 1980223 h 3956997"/>
              <a:gd name="connsiteX5" fmla="*/ 2868941 w 4230472"/>
              <a:gd name="connsiteY5" fmla="*/ 2747124 h 3956997"/>
              <a:gd name="connsiteX6" fmla="*/ 2115235 w 4230472"/>
              <a:gd name="connsiteY6" fmla="*/ 3937941 h 3956997"/>
              <a:gd name="connsiteX7" fmla="*/ 1215135 w 4230472"/>
              <a:gd name="connsiteY7" fmla="*/ 2632789 h 3956997"/>
              <a:gd name="connsiteX8" fmla="*/ 1 w 4230472"/>
              <a:gd name="connsiteY8" fmla="*/ 1980220 h 3956997"/>
              <a:gd name="connsiteX9" fmla="*/ 0 w 4230472"/>
              <a:gd name="connsiteY9" fmla="*/ 1980218 h 3956997"/>
              <a:gd name="connsiteX10" fmla="*/ 371497 w 4230472"/>
              <a:gd name="connsiteY10" fmla="*/ 1980218 h 3956997"/>
              <a:gd name="connsiteX11" fmla="*/ 2115233 w 4230472"/>
              <a:gd name="connsiteY11" fmla="*/ 3566441 h 3956997"/>
              <a:gd name="connsiteX12" fmla="*/ 3858972 w 4230472"/>
              <a:gd name="connsiteY12" fmla="*/ 1980221 h 3956997"/>
              <a:gd name="connsiteX13" fmla="*/ 2115234 w 4230472"/>
              <a:gd name="connsiteY13" fmla="*/ 394000 h 3956997"/>
              <a:gd name="connsiteX14" fmla="*/ 371494 w 4230472"/>
              <a:gd name="connsiteY14" fmla="*/ 1980219 h 3956997"/>
              <a:gd name="connsiteX15" fmla="*/ 371497 w 4230472"/>
              <a:gd name="connsiteY15" fmla="*/ 1980218 h 3956997"/>
              <a:gd name="connsiteX0" fmla="*/ 0 w 4327725"/>
              <a:gd name="connsiteY0" fmla="*/ 1980218 h 3956997"/>
              <a:gd name="connsiteX1" fmla="*/ 1215135 w 4327725"/>
              <a:gd name="connsiteY1" fmla="*/ 1282639 h 3956997"/>
              <a:gd name="connsiteX2" fmla="*/ 2115239 w 4327725"/>
              <a:gd name="connsiteY2" fmla="*/ 22502 h 3956997"/>
              <a:gd name="connsiteX3" fmla="*/ 2925325 w 4327725"/>
              <a:gd name="connsiteY3" fmla="*/ 1147625 h 3956997"/>
              <a:gd name="connsiteX4" fmla="*/ 4327724 w 4327725"/>
              <a:gd name="connsiteY4" fmla="*/ 1968773 h 3956997"/>
              <a:gd name="connsiteX5" fmla="*/ 2868941 w 4327725"/>
              <a:gd name="connsiteY5" fmla="*/ 2747124 h 3956997"/>
              <a:gd name="connsiteX6" fmla="*/ 2115235 w 4327725"/>
              <a:gd name="connsiteY6" fmla="*/ 3937941 h 3956997"/>
              <a:gd name="connsiteX7" fmla="*/ 1215135 w 4327725"/>
              <a:gd name="connsiteY7" fmla="*/ 2632789 h 3956997"/>
              <a:gd name="connsiteX8" fmla="*/ 1 w 4327725"/>
              <a:gd name="connsiteY8" fmla="*/ 1980220 h 3956997"/>
              <a:gd name="connsiteX9" fmla="*/ 0 w 4327725"/>
              <a:gd name="connsiteY9" fmla="*/ 1980218 h 3956997"/>
              <a:gd name="connsiteX10" fmla="*/ 371497 w 4327725"/>
              <a:gd name="connsiteY10" fmla="*/ 1980218 h 3956997"/>
              <a:gd name="connsiteX11" fmla="*/ 2115233 w 4327725"/>
              <a:gd name="connsiteY11" fmla="*/ 3566441 h 3956997"/>
              <a:gd name="connsiteX12" fmla="*/ 3858972 w 4327725"/>
              <a:gd name="connsiteY12" fmla="*/ 1980221 h 3956997"/>
              <a:gd name="connsiteX13" fmla="*/ 2115234 w 4327725"/>
              <a:gd name="connsiteY13" fmla="*/ 394000 h 3956997"/>
              <a:gd name="connsiteX14" fmla="*/ 371494 w 4327725"/>
              <a:gd name="connsiteY14" fmla="*/ 1980219 h 3956997"/>
              <a:gd name="connsiteX15" fmla="*/ 371497 w 4327725"/>
              <a:gd name="connsiteY15" fmla="*/ 1980218 h 3956997"/>
              <a:gd name="connsiteX0" fmla="*/ 0 w 4181846"/>
              <a:gd name="connsiteY0" fmla="*/ 1980218 h 3956997"/>
              <a:gd name="connsiteX1" fmla="*/ 1215135 w 4181846"/>
              <a:gd name="connsiteY1" fmla="*/ 1282639 h 3956997"/>
              <a:gd name="connsiteX2" fmla="*/ 2115239 w 4181846"/>
              <a:gd name="connsiteY2" fmla="*/ 22502 h 3956997"/>
              <a:gd name="connsiteX3" fmla="*/ 2925325 w 4181846"/>
              <a:gd name="connsiteY3" fmla="*/ 1147625 h 3956997"/>
              <a:gd name="connsiteX4" fmla="*/ 4181845 w 4181846"/>
              <a:gd name="connsiteY4" fmla="*/ 1968773 h 3956997"/>
              <a:gd name="connsiteX5" fmla="*/ 2868941 w 4181846"/>
              <a:gd name="connsiteY5" fmla="*/ 2747124 h 3956997"/>
              <a:gd name="connsiteX6" fmla="*/ 2115235 w 4181846"/>
              <a:gd name="connsiteY6" fmla="*/ 3937941 h 3956997"/>
              <a:gd name="connsiteX7" fmla="*/ 1215135 w 4181846"/>
              <a:gd name="connsiteY7" fmla="*/ 2632789 h 3956997"/>
              <a:gd name="connsiteX8" fmla="*/ 1 w 4181846"/>
              <a:gd name="connsiteY8" fmla="*/ 1980220 h 3956997"/>
              <a:gd name="connsiteX9" fmla="*/ 0 w 4181846"/>
              <a:gd name="connsiteY9" fmla="*/ 1980218 h 3956997"/>
              <a:gd name="connsiteX10" fmla="*/ 371497 w 4181846"/>
              <a:gd name="connsiteY10" fmla="*/ 1980218 h 3956997"/>
              <a:gd name="connsiteX11" fmla="*/ 2115233 w 4181846"/>
              <a:gd name="connsiteY11" fmla="*/ 3566441 h 3956997"/>
              <a:gd name="connsiteX12" fmla="*/ 3858972 w 4181846"/>
              <a:gd name="connsiteY12" fmla="*/ 1980221 h 3956997"/>
              <a:gd name="connsiteX13" fmla="*/ 2115234 w 4181846"/>
              <a:gd name="connsiteY13" fmla="*/ 394000 h 3956997"/>
              <a:gd name="connsiteX14" fmla="*/ 371494 w 4181846"/>
              <a:gd name="connsiteY14" fmla="*/ 1980219 h 3956997"/>
              <a:gd name="connsiteX15" fmla="*/ 371497 w 4181846"/>
              <a:gd name="connsiteY15" fmla="*/ 1980218 h 3956997"/>
              <a:gd name="connsiteX0" fmla="*/ 48625 w 4181846"/>
              <a:gd name="connsiteY0" fmla="*/ 2014559 h 3956997"/>
              <a:gd name="connsiteX1" fmla="*/ 1215135 w 4181846"/>
              <a:gd name="connsiteY1" fmla="*/ 1282639 h 3956997"/>
              <a:gd name="connsiteX2" fmla="*/ 2115239 w 4181846"/>
              <a:gd name="connsiteY2" fmla="*/ 22502 h 3956997"/>
              <a:gd name="connsiteX3" fmla="*/ 2925325 w 4181846"/>
              <a:gd name="connsiteY3" fmla="*/ 1147625 h 3956997"/>
              <a:gd name="connsiteX4" fmla="*/ 4181845 w 4181846"/>
              <a:gd name="connsiteY4" fmla="*/ 1968773 h 3956997"/>
              <a:gd name="connsiteX5" fmla="*/ 2868941 w 4181846"/>
              <a:gd name="connsiteY5" fmla="*/ 2747124 h 3956997"/>
              <a:gd name="connsiteX6" fmla="*/ 2115235 w 4181846"/>
              <a:gd name="connsiteY6" fmla="*/ 3937941 h 3956997"/>
              <a:gd name="connsiteX7" fmla="*/ 1215135 w 4181846"/>
              <a:gd name="connsiteY7" fmla="*/ 2632789 h 3956997"/>
              <a:gd name="connsiteX8" fmla="*/ 1 w 4181846"/>
              <a:gd name="connsiteY8" fmla="*/ 1980220 h 3956997"/>
              <a:gd name="connsiteX9" fmla="*/ 48625 w 4181846"/>
              <a:gd name="connsiteY9" fmla="*/ 2014559 h 3956997"/>
              <a:gd name="connsiteX10" fmla="*/ 371497 w 4181846"/>
              <a:gd name="connsiteY10" fmla="*/ 1980218 h 3956997"/>
              <a:gd name="connsiteX11" fmla="*/ 2115233 w 4181846"/>
              <a:gd name="connsiteY11" fmla="*/ 3566441 h 3956997"/>
              <a:gd name="connsiteX12" fmla="*/ 3858972 w 4181846"/>
              <a:gd name="connsiteY12" fmla="*/ 1980221 h 3956997"/>
              <a:gd name="connsiteX13" fmla="*/ 2115234 w 4181846"/>
              <a:gd name="connsiteY13" fmla="*/ 394000 h 3956997"/>
              <a:gd name="connsiteX14" fmla="*/ 371494 w 4181846"/>
              <a:gd name="connsiteY14" fmla="*/ 1980219 h 3956997"/>
              <a:gd name="connsiteX15" fmla="*/ 371497 w 4181846"/>
              <a:gd name="connsiteY15" fmla="*/ 1980218 h 3956997"/>
              <a:gd name="connsiteX0" fmla="*/ 48625 w 4181846"/>
              <a:gd name="connsiteY0" fmla="*/ 1991275 h 3933713"/>
              <a:gd name="connsiteX1" fmla="*/ 1215135 w 4181846"/>
              <a:gd name="connsiteY1" fmla="*/ 1259355 h 3933713"/>
              <a:gd name="connsiteX2" fmla="*/ 2139548 w 4181846"/>
              <a:gd name="connsiteY2" fmla="*/ 22502 h 3933713"/>
              <a:gd name="connsiteX3" fmla="*/ 2925325 w 4181846"/>
              <a:gd name="connsiteY3" fmla="*/ 1124341 h 3933713"/>
              <a:gd name="connsiteX4" fmla="*/ 4181845 w 4181846"/>
              <a:gd name="connsiteY4" fmla="*/ 1945489 h 3933713"/>
              <a:gd name="connsiteX5" fmla="*/ 2868941 w 4181846"/>
              <a:gd name="connsiteY5" fmla="*/ 2723840 h 3933713"/>
              <a:gd name="connsiteX6" fmla="*/ 2115235 w 4181846"/>
              <a:gd name="connsiteY6" fmla="*/ 3914657 h 3933713"/>
              <a:gd name="connsiteX7" fmla="*/ 1215135 w 4181846"/>
              <a:gd name="connsiteY7" fmla="*/ 2609505 h 3933713"/>
              <a:gd name="connsiteX8" fmla="*/ 1 w 4181846"/>
              <a:gd name="connsiteY8" fmla="*/ 1956936 h 3933713"/>
              <a:gd name="connsiteX9" fmla="*/ 48625 w 4181846"/>
              <a:gd name="connsiteY9" fmla="*/ 1991275 h 3933713"/>
              <a:gd name="connsiteX10" fmla="*/ 371497 w 4181846"/>
              <a:gd name="connsiteY10" fmla="*/ 1956934 h 3933713"/>
              <a:gd name="connsiteX11" fmla="*/ 2115233 w 4181846"/>
              <a:gd name="connsiteY11" fmla="*/ 3543157 h 3933713"/>
              <a:gd name="connsiteX12" fmla="*/ 3858972 w 4181846"/>
              <a:gd name="connsiteY12" fmla="*/ 1956937 h 3933713"/>
              <a:gd name="connsiteX13" fmla="*/ 2115234 w 4181846"/>
              <a:gd name="connsiteY13" fmla="*/ 370716 h 3933713"/>
              <a:gd name="connsiteX14" fmla="*/ 371494 w 4181846"/>
              <a:gd name="connsiteY14" fmla="*/ 1956935 h 3933713"/>
              <a:gd name="connsiteX15" fmla="*/ 371497 w 4181846"/>
              <a:gd name="connsiteY15" fmla="*/ 1956934 h 3933713"/>
              <a:gd name="connsiteX0" fmla="*/ 48625 w 4181846"/>
              <a:gd name="connsiteY0" fmla="*/ 1991275 h 3841746"/>
              <a:gd name="connsiteX1" fmla="*/ 1215135 w 4181846"/>
              <a:gd name="connsiteY1" fmla="*/ 1259355 h 3841746"/>
              <a:gd name="connsiteX2" fmla="*/ 2139548 w 4181846"/>
              <a:gd name="connsiteY2" fmla="*/ 22502 h 3841746"/>
              <a:gd name="connsiteX3" fmla="*/ 2925325 w 4181846"/>
              <a:gd name="connsiteY3" fmla="*/ 1124341 h 3841746"/>
              <a:gd name="connsiteX4" fmla="*/ 4181845 w 4181846"/>
              <a:gd name="connsiteY4" fmla="*/ 1945489 h 3841746"/>
              <a:gd name="connsiteX5" fmla="*/ 2868941 w 4181846"/>
              <a:gd name="connsiteY5" fmla="*/ 2723840 h 3841746"/>
              <a:gd name="connsiteX6" fmla="*/ 2139548 w 4181846"/>
              <a:gd name="connsiteY6" fmla="*/ 3822690 h 3841746"/>
              <a:gd name="connsiteX7" fmla="*/ 1215135 w 4181846"/>
              <a:gd name="connsiteY7" fmla="*/ 2609505 h 3841746"/>
              <a:gd name="connsiteX8" fmla="*/ 1 w 4181846"/>
              <a:gd name="connsiteY8" fmla="*/ 1956936 h 3841746"/>
              <a:gd name="connsiteX9" fmla="*/ 48625 w 4181846"/>
              <a:gd name="connsiteY9" fmla="*/ 1991275 h 3841746"/>
              <a:gd name="connsiteX10" fmla="*/ 371497 w 4181846"/>
              <a:gd name="connsiteY10" fmla="*/ 1956934 h 3841746"/>
              <a:gd name="connsiteX11" fmla="*/ 2115233 w 4181846"/>
              <a:gd name="connsiteY11" fmla="*/ 3543157 h 3841746"/>
              <a:gd name="connsiteX12" fmla="*/ 3858972 w 4181846"/>
              <a:gd name="connsiteY12" fmla="*/ 1956937 h 3841746"/>
              <a:gd name="connsiteX13" fmla="*/ 2115234 w 4181846"/>
              <a:gd name="connsiteY13" fmla="*/ 370716 h 3841746"/>
              <a:gd name="connsiteX14" fmla="*/ 371494 w 4181846"/>
              <a:gd name="connsiteY14" fmla="*/ 1956935 h 3841746"/>
              <a:gd name="connsiteX15" fmla="*/ 371497 w 4181846"/>
              <a:gd name="connsiteY15" fmla="*/ 1956934 h 3841746"/>
              <a:gd name="connsiteX0" fmla="*/ 48625 w 4181846"/>
              <a:gd name="connsiteY0" fmla="*/ 1991275 h 3834188"/>
              <a:gd name="connsiteX1" fmla="*/ 1215135 w 4181846"/>
              <a:gd name="connsiteY1" fmla="*/ 1259355 h 3834188"/>
              <a:gd name="connsiteX2" fmla="*/ 2139548 w 4181846"/>
              <a:gd name="connsiteY2" fmla="*/ 22502 h 3834188"/>
              <a:gd name="connsiteX3" fmla="*/ 2925325 w 4181846"/>
              <a:gd name="connsiteY3" fmla="*/ 1124341 h 3834188"/>
              <a:gd name="connsiteX4" fmla="*/ 4181845 w 4181846"/>
              <a:gd name="connsiteY4" fmla="*/ 1945489 h 3834188"/>
              <a:gd name="connsiteX5" fmla="*/ 2868941 w 4181846"/>
              <a:gd name="connsiteY5" fmla="*/ 2723840 h 3834188"/>
              <a:gd name="connsiteX6" fmla="*/ 2139548 w 4181846"/>
              <a:gd name="connsiteY6" fmla="*/ 3822690 h 3834188"/>
              <a:gd name="connsiteX7" fmla="*/ 1215135 w 4181846"/>
              <a:gd name="connsiteY7" fmla="*/ 2609505 h 3834188"/>
              <a:gd name="connsiteX8" fmla="*/ 1 w 4181846"/>
              <a:gd name="connsiteY8" fmla="*/ 1956936 h 3834188"/>
              <a:gd name="connsiteX9" fmla="*/ 48625 w 4181846"/>
              <a:gd name="connsiteY9" fmla="*/ 1991275 h 3834188"/>
              <a:gd name="connsiteX10" fmla="*/ 371497 w 4181846"/>
              <a:gd name="connsiteY10" fmla="*/ 1956934 h 3834188"/>
              <a:gd name="connsiteX11" fmla="*/ 2115233 w 4181846"/>
              <a:gd name="connsiteY11" fmla="*/ 3543157 h 3834188"/>
              <a:gd name="connsiteX12" fmla="*/ 3858972 w 4181846"/>
              <a:gd name="connsiteY12" fmla="*/ 1956937 h 3834188"/>
              <a:gd name="connsiteX13" fmla="*/ 2115234 w 4181846"/>
              <a:gd name="connsiteY13" fmla="*/ 370716 h 3834188"/>
              <a:gd name="connsiteX14" fmla="*/ 371494 w 4181846"/>
              <a:gd name="connsiteY14" fmla="*/ 1956935 h 3834188"/>
              <a:gd name="connsiteX15" fmla="*/ 371497 w 4181846"/>
              <a:gd name="connsiteY15" fmla="*/ 1956934 h 3834188"/>
              <a:gd name="connsiteX0" fmla="*/ 48625 w 4181846"/>
              <a:gd name="connsiteY0" fmla="*/ 1991275 h 3834188"/>
              <a:gd name="connsiteX1" fmla="*/ 1215135 w 4181846"/>
              <a:gd name="connsiteY1" fmla="*/ 1259355 h 3834188"/>
              <a:gd name="connsiteX2" fmla="*/ 2139548 w 4181846"/>
              <a:gd name="connsiteY2" fmla="*/ 22502 h 3834188"/>
              <a:gd name="connsiteX3" fmla="*/ 2925325 w 4181846"/>
              <a:gd name="connsiteY3" fmla="*/ 1124341 h 3834188"/>
              <a:gd name="connsiteX4" fmla="*/ 4181845 w 4181846"/>
              <a:gd name="connsiteY4" fmla="*/ 1945489 h 3834188"/>
              <a:gd name="connsiteX5" fmla="*/ 2868941 w 4181846"/>
              <a:gd name="connsiteY5" fmla="*/ 2723840 h 3834188"/>
              <a:gd name="connsiteX6" fmla="*/ 2139548 w 4181846"/>
              <a:gd name="connsiteY6" fmla="*/ 3822690 h 3834188"/>
              <a:gd name="connsiteX7" fmla="*/ 1215135 w 4181846"/>
              <a:gd name="connsiteY7" fmla="*/ 2609505 h 3834188"/>
              <a:gd name="connsiteX8" fmla="*/ 1 w 4181846"/>
              <a:gd name="connsiteY8" fmla="*/ 1956936 h 3834188"/>
              <a:gd name="connsiteX9" fmla="*/ 48625 w 4181846"/>
              <a:gd name="connsiteY9" fmla="*/ 1991275 h 3834188"/>
              <a:gd name="connsiteX10" fmla="*/ 371497 w 4181846"/>
              <a:gd name="connsiteY10" fmla="*/ 1956934 h 3834188"/>
              <a:gd name="connsiteX11" fmla="*/ 2115233 w 4181846"/>
              <a:gd name="connsiteY11" fmla="*/ 3543157 h 3834188"/>
              <a:gd name="connsiteX12" fmla="*/ 3858972 w 4181846"/>
              <a:gd name="connsiteY12" fmla="*/ 1956937 h 3834188"/>
              <a:gd name="connsiteX13" fmla="*/ 2115234 w 4181846"/>
              <a:gd name="connsiteY13" fmla="*/ 370716 h 3834188"/>
              <a:gd name="connsiteX14" fmla="*/ 371494 w 4181846"/>
              <a:gd name="connsiteY14" fmla="*/ 1956935 h 3834188"/>
              <a:gd name="connsiteX15" fmla="*/ 371497 w 4181846"/>
              <a:gd name="connsiteY15" fmla="*/ 1956934 h 3834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4181846" h="3834188">
                <a:moveTo>
                  <a:pt x="48625" y="1991275"/>
                </a:moveTo>
                <a:cubicBezTo>
                  <a:pt x="48626" y="1445781"/>
                  <a:pt x="782583" y="1629882"/>
                  <a:pt x="1215135" y="1259355"/>
                </a:cubicBezTo>
                <a:cubicBezTo>
                  <a:pt x="1606098" y="924453"/>
                  <a:pt x="1854516" y="45004"/>
                  <a:pt x="2139548" y="22502"/>
                </a:cubicBezTo>
                <a:cubicBezTo>
                  <a:pt x="2424580" y="0"/>
                  <a:pt x="2534363" y="789438"/>
                  <a:pt x="2925325" y="1124341"/>
                </a:cubicBezTo>
                <a:cubicBezTo>
                  <a:pt x="3357876" y="1494870"/>
                  <a:pt x="4181846" y="1399996"/>
                  <a:pt x="4181845" y="1945489"/>
                </a:cubicBezTo>
                <a:cubicBezTo>
                  <a:pt x="4181845" y="2490983"/>
                  <a:pt x="3301493" y="2353312"/>
                  <a:pt x="2868941" y="2723840"/>
                </a:cubicBezTo>
                <a:cubicBezTo>
                  <a:pt x="2477978" y="3058742"/>
                  <a:pt x="2668601" y="3834188"/>
                  <a:pt x="2139548" y="3822690"/>
                </a:cubicBezTo>
                <a:cubicBezTo>
                  <a:pt x="1494750" y="3747751"/>
                  <a:pt x="1606098" y="2944408"/>
                  <a:pt x="1215135" y="2609505"/>
                </a:cubicBezTo>
                <a:cubicBezTo>
                  <a:pt x="782584" y="2238977"/>
                  <a:pt x="0" y="2502430"/>
                  <a:pt x="1" y="1956936"/>
                </a:cubicBezTo>
                <a:cubicBezTo>
                  <a:pt x="1" y="1956935"/>
                  <a:pt x="48625" y="1991276"/>
                  <a:pt x="48625" y="1991275"/>
                </a:cubicBezTo>
                <a:close/>
                <a:moveTo>
                  <a:pt x="371497" y="1956934"/>
                </a:moveTo>
                <a:cubicBezTo>
                  <a:pt x="371496" y="2832980"/>
                  <a:pt x="1152193" y="3543156"/>
                  <a:pt x="2115233" y="3543157"/>
                </a:cubicBezTo>
                <a:cubicBezTo>
                  <a:pt x="3078273" y="3543157"/>
                  <a:pt x="3858971" y="2832983"/>
                  <a:pt x="3858972" y="1956937"/>
                </a:cubicBezTo>
                <a:cubicBezTo>
                  <a:pt x="3858972" y="1080891"/>
                  <a:pt x="3078274" y="370716"/>
                  <a:pt x="2115234" y="370716"/>
                </a:cubicBezTo>
                <a:cubicBezTo>
                  <a:pt x="1152194" y="370715"/>
                  <a:pt x="371495" y="1080889"/>
                  <a:pt x="371494" y="1956935"/>
                </a:cubicBezTo>
                <a:cubicBezTo>
                  <a:pt x="371495" y="1956935"/>
                  <a:pt x="371496" y="1956934"/>
                  <a:pt x="371497" y="1956934"/>
                </a:cubicBezTo>
                <a:close/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66" tIns="26983" rIns="53966" bIns="26983" anchor="ctr"/>
          <a:lstStyle/>
          <a:p>
            <a:pPr algn="ctr">
              <a:defRPr/>
            </a:pPr>
            <a:endParaRPr lang="fr-FR" sz="1000">
              <a:solidFill>
                <a:schemeClr val="tx1"/>
              </a:solidFill>
            </a:endParaRPr>
          </a:p>
        </p:txBody>
      </p:sp>
      <p:sp>
        <p:nvSpPr>
          <p:cNvPr id="8" name="Forme libre 7"/>
          <p:cNvSpPr/>
          <p:nvPr/>
        </p:nvSpPr>
        <p:spPr>
          <a:xfrm>
            <a:off x="3227069" y="154965"/>
            <a:ext cx="2109428" cy="2373613"/>
          </a:xfrm>
          <a:custGeom>
            <a:avLst/>
            <a:gdLst>
              <a:gd name="connsiteX0" fmla="*/ 0 w 4230470"/>
              <a:gd name="connsiteY0" fmla="*/ 1957718 h 3915435"/>
              <a:gd name="connsiteX1" fmla="*/ 678459 w 4230470"/>
              <a:gd name="connsiteY1" fmla="*/ 520940 h 3915435"/>
              <a:gd name="connsiteX2" fmla="*/ 2115239 w 4230470"/>
              <a:gd name="connsiteY2" fmla="*/ 2 h 3915435"/>
              <a:gd name="connsiteX3" fmla="*/ 3552017 w 4230470"/>
              <a:gd name="connsiteY3" fmla="*/ 520943 h 3915435"/>
              <a:gd name="connsiteX4" fmla="*/ 4230471 w 4230470"/>
              <a:gd name="connsiteY4" fmla="*/ 1957723 h 3915435"/>
              <a:gd name="connsiteX5" fmla="*/ 3552014 w 4230470"/>
              <a:gd name="connsiteY5" fmla="*/ 3394502 h 3915435"/>
              <a:gd name="connsiteX6" fmla="*/ 2115235 w 4230470"/>
              <a:gd name="connsiteY6" fmla="*/ 3915441 h 3915435"/>
              <a:gd name="connsiteX7" fmla="*/ 678456 w 4230470"/>
              <a:gd name="connsiteY7" fmla="*/ 3394500 h 3915435"/>
              <a:gd name="connsiteX8" fmla="*/ 1 w 4230470"/>
              <a:gd name="connsiteY8" fmla="*/ 1957720 h 3915435"/>
              <a:gd name="connsiteX9" fmla="*/ 0 w 4230470"/>
              <a:gd name="connsiteY9" fmla="*/ 1957718 h 3915435"/>
              <a:gd name="connsiteX10" fmla="*/ 371497 w 4230470"/>
              <a:gd name="connsiteY10" fmla="*/ 1957718 h 3915435"/>
              <a:gd name="connsiteX11" fmla="*/ 2115233 w 4230470"/>
              <a:gd name="connsiteY11" fmla="*/ 3543941 h 3915435"/>
              <a:gd name="connsiteX12" fmla="*/ 3858972 w 4230470"/>
              <a:gd name="connsiteY12" fmla="*/ 1957721 h 3915435"/>
              <a:gd name="connsiteX13" fmla="*/ 2115234 w 4230470"/>
              <a:gd name="connsiteY13" fmla="*/ 371500 h 3915435"/>
              <a:gd name="connsiteX14" fmla="*/ 371494 w 4230470"/>
              <a:gd name="connsiteY14" fmla="*/ 1957719 h 3915435"/>
              <a:gd name="connsiteX15" fmla="*/ 371497 w 4230470"/>
              <a:gd name="connsiteY15" fmla="*/ 1957718 h 3915435"/>
              <a:gd name="connsiteX0" fmla="*/ 0 w 4230472"/>
              <a:gd name="connsiteY0" fmla="*/ 1957716 h 4038640"/>
              <a:gd name="connsiteX1" fmla="*/ 678459 w 4230472"/>
              <a:gd name="connsiteY1" fmla="*/ 520938 h 4038640"/>
              <a:gd name="connsiteX2" fmla="*/ 2115239 w 4230472"/>
              <a:gd name="connsiteY2" fmla="*/ 0 h 4038640"/>
              <a:gd name="connsiteX3" fmla="*/ 3552017 w 4230472"/>
              <a:gd name="connsiteY3" fmla="*/ 520941 h 4038640"/>
              <a:gd name="connsiteX4" fmla="*/ 4230471 w 4230472"/>
              <a:gd name="connsiteY4" fmla="*/ 1957721 h 4038640"/>
              <a:gd name="connsiteX5" fmla="*/ 2835315 w 4230472"/>
              <a:gd name="connsiteY5" fmla="*/ 2655293 h 4038640"/>
              <a:gd name="connsiteX6" fmla="*/ 2115235 w 4230472"/>
              <a:gd name="connsiteY6" fmla="*/ 3915439 h 4038640"/>
              <a:gd name="connsiteX7" fmla="*/ 678456 w 4230472"/>
              <a:gd name="connsiteY7" fmla="*/ 3394498 h 4038640"/>
              <a:gd name="connsiteX8" fmla="*/ 1 w 4230472"/>
              <a:gd name="connsiteY8" fmla="*/ 1957718 h 4038640"/>
              <a:gd name="connsiteX9" fmla="*/ 0 w 4230472"/>
              <a:gd name="connsiteY9" fmla="*/ 1957716 h 4038640"/>
              <a:gd name="connsiteX10" fmla="*/ 371497 w 4230472"/>
              <a:gd name="connsiteY10" fmla="*/ 1957716 h 4038640"/>
              <a:gd name="connsiteX11" fmla="*/ 2115233 w 4230472"/>
              <a:gd name="connsiteY11" fmla="*/ 3543939 h 4038640"/>
              <a:gd name="connsiteX12" fmla="*/ 3858972 w 4230472"/>
              <a:gd name="connsiteY12" fmla="*/ 1957719 h 4038640"/>
              <a:gd name="connsiteX13" fmla="*/ 2115234 w 4230472"/>
              <a:gd name="connsiteY13" fmla="*/ 371498 h 4038640"/>
              <a:gd name="connsiteX14" fmla="*/ 371494 w 4230472"/>
              <a:gd name="connsiteY14" fmla="*/ 1957717 h 4038640"/>
              <a:gd name="connsiteX15" fmla="*/ 371497 w 4230472"/>
              <a:gd name="connsiteY15" fmla="*/ 1957716 h 4038640"/>
              <a:gd name="connsiteX0" fmla="*/ 0 w 4230472"/>
              <a:gd name="connsiteY0" fmla="*/ 1957716 h 4158653"/>
              <a:gd name="connsiteX1" fmla="*/ 678459 w 4230472"/>
              <a:gd name="connsiteY1" fmla="*/ 520938 h 4158653"/>
              <a:gd name="connsiteX2" fmla="*/ 2115239 w 4230472"/>
              <a:gd name="connsiteY2" fmla="*/ 0 h 4158653"/>
              <a:gd name="connsiteX3" fmla="*/ 3552017 w 4230472"/>
              <a:gd name="connsiteY3" fmla="*/ 520941 h 4158653"/>
              <a:gd name="connsiteX4" fmla="*/ 4230471 w 4230472"/>
              <a:gd name="connsiteY4" fmla="*/ 1957721 h 4158653"/>
              <a:gd name="connsiteX5" fmla="*/ 2025225 w 4230472"/>
              <a:gd name="connsiteY5" fmla="*/ 1935212 h 4158653"/>
              <a:gd name="connsiteX6" fmla="*/ 2115235 w 4230472"/>
              <a:gd name="connsiteY6" fmla="*/ 3915439 h 4158653"/>
              <a:gd name="connsiteX7" fmla="*/ 678456 w 4230472"/>
              <a:gd name="connsiteY7" fmla="*/ 3394498 h 4158653"/>
              <a:gd name="connsiteX8" fmla="*/ 1 w 4230472"/>
              <a:gd name="connsiteY8" fmla="*/ 1957718 h 4158653"/>
              <a:gd name="connsiteX9" fmla="*/ 0 w 4230472"/>
              <a:gd name="connsiteY9" fmla="*/ 1957716 h 4158653"/>
              <a:gd name="connsiteX10" fmla="*/ 371497 w 4230472"/>
              <a:gd name="connsiteY10" fmla="*/ 1957716 h 4158653"/>
              <a:gd name="connsiteX11" fmla="*/ 2115233 w 4230472"/>
              <a:gd name="connsiteY11" fmla="*/ 3543939 h 4158653"/>
              <a:gd name="connsiteX12" fmla="*/ 3858972 w 4230472"/>
              <a:gd name="connsiteY12" fmla="*/ 1957719 h 4158653"/>
              <a:gd name="connsiteX13" fmla="*/ 2115234 w 4230472"/>
              <a:gd name="connsiteY13" fmla="*/ 371498 h 4158653"/>
              <a:gd name="connsiteX14" fmla="*/ 371494 w 4230472"/>
              <a:gd name="connsiteY14" fmla="*/ 1957717 h 4158653"/>
              <a:gd name="connsiteX15" fmla="*/ 371497 w 4230472"/>
              <a:gd name="connsiteY15" fmla="*/ 1957716 h 4158653"/>
              <a:gd name="connsiteX0" fmla="*/ 0 w 4230472"/>
              <a:gd name="connsiteY0" fmla="*/ 1957716 h 4023638"/>
              <a:gd name="connsiteX1" fmla="*/ 678459 w 4230472"/>
              <a:gd name="connsiteY1" fmla="*/ 520938 h 4023638"/>
              <a:gd name="connsiteX2" fmla="*/ 2115239 w 4230472"/>
              <a:gd name="connsiteY2" fmla="*/ 0 h 4023638"/>
              <a:gd name="connsiteX3" fmla="*/ 3552017 w 4230472"/>
              <a:gd name="connsiteY3" fmla="*/ 520941 h 4023638"/>
              <a:gd name="connsiteX4" fmla="*/ 4230471 w 4230472"/>
              <a:gd name="connsiteY4" fmla="*/ 1957721 h 4023638"/>
              <a:gd name="connsiteX5" fmla="*/ 2745305 w 4230472"/>
              <a:gd name="connsiteY5" fmla="*/ 2745302 h 4023638"/>
              <a:gd name="connsiteX6" fmla="*/ 2115235 w 4230472"/>
              <a:gd name="connsiteY6" fmla="*/ 3915439 h 4023638"/>
              <a:gd name="connsiteX7" fmla="*/ 678456 w 4230472"/>
              <a:gd name="connsiteY7" fmla="*/ 3394498 h 4023638"/>
              <a:gd name="connsiteX8" fmla="*/ 1 w 4230472"/>
              <a:gd name="connsiteY8" fmla="*/ 1957718 h 4023638"/>
              <a:gd name="connsiteX9" fmla="*/ 0 w 4230472"/>
              <a:gd name="connsiteY9" fmla="*/ 1957716 h 4023638"/>
              <a:gd name="connsiteX10" fmla="*/ 371497 w 4230472"/>
              <a:gd name="connsiteY10" fmla="*/ 1957716 h 4023638"/>
              <a:gd name="connsiteX11" fmla="*/ 2115233 w 4230472"/>
              <a:gd name="connsiteY11" fmla="*/ 3543939 h 4023638"/>
              <a:gd name="connsiteX12" fmla="*/ 3858972 w 4230472"/>
              <a:gd name="connsiteY12" fmla="*/ 1957719 h 4023638"/>
              <a:gd name="connsiteX13" fmla="*/ 2115234 w 4230472"/>
              <a:gd name="connsiteY13" fmla="*/ 371498 h 4023638"/>
              <a:gd name="connsiteX14" fmla="*/ 371494 w 4230472"/>
              <a:gd name="connsiteY14" fmla="*/ 1957717 h 4023638"/>
              <a:gd name="connsiteX15" fmla="*/ 371497 w 4230472"/>
              <a:gd name="connsiteY15" fmla="*/ 1957716 h 4023638"/>
              <a:gd name="connsiteX0" fmla="*/ 0 w 4230472"/>
              <a:gd name="connsiteY0" fmla="*/ 2080915 h 4146837"/>
              <a:gd name="connsiteX1" fmla="*/ 1215135 w 4230472"/>
              <a:gd name="connsiteY1" fmla="*/ 1383336 h 4146837"/>
              <a:gd name="connsiteX2" fmla="*/ 2115239 w 4230472"/>
              <a:gd name="connsiteY2" fmla="*/ 123199 h 4146837"/>
              <a:gd name="connsiteX3" fmla="*/ 3552017 w 4230472"/>
              <a:gd name="connsiteY3" fmla="*/ 644140 h 4146837"/>
              <a:gd name="connsiteX4" fmla="*/ 4230471 w 4230472"/>
              <a:gd name="connsiteY4" fmla="*/ 2080920 h 4146837"/>
              <a:gd name="connsiteX5" fmla="*/ 2745305 w 4230472"/>
              <a:gd name="connsiteY5" fmla="*/ 2868501 h 4146837"/>
              <a:gd name="connsiteX6" fmla="*/ 2115235 w 4230472"/>
              <a:gd name="connsiteY6" fmla="*/ 4038638 h 4146837"/>
              <a:gd name="connsiteX7" fmla="*/ 678456 w 4230472"/>
              <a:gd name="connsiteY7" fmla="*/ 3517697 h 4146837"/>
              <a:gd name="connsiteX8" fmla="*/ 1 w 4230472"/>
              <a:gd name="connsiteY8" fmla="*/ 2080917 h 4146837"/>
              <a:gd name="connsiteX9" fmla="*/ 0 w 4230472"/>
              <a:gd name="connsiteY9" fmla="*/ 2080915 h 4146837"/>
              <a:gd name="connsiteX10" fmla="*/ 371497 w 4230472"/>
              <a:gd name="connsiteY10" fmla="*/ 2080915 h 4146837"/>
              <a:gd name="connsiteX11" fmla="*/ 2115233 w 4230472"/>
              <a:gd name="connsiteY11" fmla="*/ 3667138 h 4146837"/>
              <a:gd name="connsiteX12" fmla="*/ 3858972 w 4230472"/>
              <a:gd name="connsiteY12" fmla="*/ 2080918 h 4146837"/>
              <a:gd name="connsiteX13" fmla="*/ 2115234 w 4230472"/>
              <a:gd name="connsiteY13" fmla="*/ 494697 h 4146837"/>
              <a:gd name="connsiteX14" fmla="*/ 371494 w 4230472"/>
              <a:gd name="connsiteY14" fmla="*/ 2080916 h 4146837"/>
              <a:gd name="connsiteX15" fmla="*/ 371497 w 4230472"/>
              <a:gd name="connsiteY15" fmla="*/ 2080915 h 4146837"/>
              <a:gd name="connsiteX0" fmla="*/ 0 w 4230472"/>
              <a:gd name="connsiteY0" fmla="*/ 1980218 h 4046140"/>
              <a:gd name="connsiteX1" fmla="*/ 1215135 w 4230472"/>
              <a:gd name="connsiteY1" fmla="*/ 1282639 h 4046140"/>
              <a:gd name="connsiteX2" fmla="*/ 2115239 w 4230472"/>
              <a:gd name="connsiteY2" fmla="*/ 22502 h 4046140"/>
              <a:gd name="connsiteX3" fmla="*/ 2925325 w 4230472"/>
              <a:gd name="connsiteY3" fmla="*/ 1147625 h 4046140"/>
              <a:gd name="connsiteX4" fmla="*/ 4230471 w 4230472"/>
              <a:gd name="connsiteY4" fmla="*/ 1980223 h 4046140"/>
              <a:gd name="connsiteX5" fmla="*/ 2745305 w 4230472"/>
              <a:gd name="connsiteY5" fmla="*/ 2767804 h 4046140"/>
              <a:gd name="connsiteX6" fmla="*/ 2115235 w 4230472"/>
              <a:gd name="connsiteY6" fmla="*/ 3937941 h 4046140"/>
              <a:gd name="connsiteX7" fmla="*/ 678456 w 4230472"/>
              <a:gd name="connsiteY7" fmla="*/ 3417000 h 4046140"/>
              <a:gd name="connsiteX8" fmla="*/ 1 w 4230472"/>
              <a:gd name="connsiteY8" fmla="*/ 1980220 h 4046140"/>
              <a:gd name="connsiteX9" fmla="*/ 0 w 4230472"/>
              <a:gd name="connsiteY9" fmla="*/ 1980218 h 4046140"/>
              <a:gd name="connsiteX10" fmla="*/ 371497 w 4230472"/>
              <a:gd name="connsiteY10" fmla="*/ 1980218 h 4046140"/>
              <a:gd name="connsiteX11" fmla="*/ 2115233 w 4230472"/>
              <a:gd name="connsiteY11" fmla="*/ 3566441 h 4046140"/>
              <a:gd name="connsiteX12" fmla="*/ 3858972 w 4230472"/>
              <a:gd name="connsiteY12" fmla="*/ 1980221 h 4046140"/>
              <a:gd name="connsiteX13" fmla="*/ 2115234 w 4230472"/>
              <a:gd name="connsiteY13" fmla="*/ 394000 h 4046140"/>
              <a:gd name="connsiteX14" fmla="*/ 371494 w 4230472"/>
              <a:gd name="connsiteY14" fmla="*/ 1980219 h 4046140"/>
              <a:gd name="connsiteX15" fmla="*/ 371497 w 4230472"/>
              <a:gd name="connsiteY15" fmla="*/ 1980218 h 4046140"/>
              <a:gd name="connsiteX0" fmla="*/ 0 w 4230472"/>
              <a:gd name="connsiteY0" fmla="*/ 1980218 h 3960443"/>
              <a:gd name="connsiteX1" fmla="*/ 1215135 w 4230472"/>
              <a:gd name="connsiteY1" fmla="*/ 1282639 h 3960443"/>
              <a:gd name="connsiteX2" fmla="*/ 2115239 w 4230472"/>
              <a:gd name="connsiteY2" fmla="*/ 22502 h 3960443"/>
              <a:gd name="connsiteX3" fmla="*/ 2925325 w 4230472"/>
              <a:gd name="connsiteY3" fmla="*/ 1147625 h 3960443"/>
              <a:gd name="connsiteX4" fmla="*/ 4230471 w 4230472"/>
              <a:gd name="connsiteY4" fmla="*/ 1980223 h 3960443"/>
              <a:gd name="connsiteX5" fmla="*/ 2745305 w 4230472"/>
              <a:gd name="connsiteY5" fmla="*/ 2767804 h 3960443"/>
              <a:gd name="connsiteX6" fmla="*/ 2115235 w 4230472"/>
              <a:gd name="connsiteY6" fmla="*/ 3937941 h 3960443"/>
              <a:gd name="connsiteX7" fmla="*/ 1215135 w 4230472"/>
              <a:gd name="connsiteY7" fmla="*/ 2632789 h 3960443"/>
              <a:gd name="connsiteX8" fmla="*/ 1 w 4230472"/>
              <a:gd name="connsiteY8" fmla="*/ 1980220 h 3960443"/>
              <a:gd name="connsiteX9" fmla="*/ 0 w 4230472"/>
              <a:gd name="connsiteY9" fmla="*/ 1980218 h 3960443"/>
              <a:gd name="connsiteX10" fmla="*/ 371497 w 4230472"/>
              <a:gd name="connsiteY10" fmla="*/ 1980218 h 3960443"/>
              <a:gd name="connsiteX11" fmla="*/ 2115233 w 4230472"/>
              <a:gd name="connsiteY11" fmla="*/ 3566441 h 3960443"/>
              <a:gd name="connsiteX12" fmla="*/ 3858972 w 4230472"/>
              <a:gd name="connsiteY12" fmla="*/ 1980221 h 3960443"/>
              <a:gd name="connsiteX13" fmla="*/ 2115234 w 4230472"/>
              <a:gd name="connsiteY13" fmla="*/ 394000 h 3960443"/>
              <a:gd name="connsiteX14" fmla="*/ 371494 w 4230472"/>
              <a:gd name="connsiteY14" fmla="*/ 1980219 h 3960443"/>
              <a:gd name="connsiteX15" fmla="*/ 371497 w 4230472"/>
              <a:gd name="connsiteY15" fmla="*/ 1980218 h 3960443"/>
              <a:gd name="connsiteX0" fmla="*/ 0 w 4230472"/>
              <a:gd name="connsiteY0" fmla="*/ 1980218 h 3956997"/>
              <a:gd name="connsiteX1" fmla="*/ 1215135 w 4230472"/>
              <a:gd name="connsiteY1" fmla="*/ 1282639 h 3956997"/>
              <a:gd name="connsiteX2" fmla="*/ 2115239 w 4230472"/>
              <a:gd name="connsiteY2" fmla="*/ 22502 h 3956997"/>
              <a:gd name="connsiteX3" fmla="*/ 2925325 w 4230472"/>
              <a:gd name="connsiteY3" fmla="*/ 1147625 h 3956997"/>
              <a:gd name="connsiteX4" fmla="*/ 4230471 w 4230472"/>
              <a:gd name="connsiteY4" fmla="*/ 1980223 h 3956997"/>
              <a:gd name="connsiteX5" fmla="*/ 2868941 w 4230472"/>
              <a:gd name="connsiteY5" fmla="*/ 2747124 h 3956997"/>
              <a:gd name="connsiteX6" fmla="*/ 2115235 w 4230472"/>
              <a:gd name="connsiteY6" fmla="*/ 3937941 h 3956997"/>
              <a:gd name="connsiteX7" fmla="*/ 1215135 w 4230472"/>
              <a:gd name="connsiteY7" fmla="*/ 2632789 h 3956997"/>
              <a:gd name="connsiteX8" fmla="*/ 1 w 4230472"/>
              <a:gd name="connsiteY8" fmla="*/ 1980220 h 3956997"/>
              <a:gd name="connsiteX9" fmla="*/ 0 w 4230472"/>
              <a:gd name="connsiteY9" fmla="*/ 1980218 h 3956997"/>
              <a:gd name="connsiteX10" fmla="*/ 371497 w 4230472"/>
              <a:gd name="connsiteY10" fmla="*/ 1980218 h 3956997"/>
              <a:gd name="connsiteX11" fmla="*/ 2115233 w 4230472"/>
              <a:gd name="connsiteY11" fmla="*/ 3566441 h 3956997"/>
              <a:gd name="connsiteX12" fmla="*/ 3858972 w 4230472"/>
              <a:gd name="connsiteY12" fmla="*/ 1980221 h 3956997"/>
              <a:gd name="connsiteX13" fmla="*/ 2115234 w 4230472"/>
              <a:gd name="connsiteY13" fmla="*/ 394000 h 3956997"/>
              <a:gd name="connsiteX14" fmla="*/ 371494 w 4230472"/>
              <a:gd name="connsiteY14" fmla="*/ 1980219 h 3956997"/>
              <a:gd name="connsiteX15" fmla="*/ 371497 w 4230472"/>
              <a:gd name="connsiteY15" fmla="*/ 1980218 h 3956997"/>
              <a:gd name="connsiteX0" fmla="*/ 0 w 4327725"/>
              <a:gd name="connsiteY0" fmla="*/ 1980218 h 3956997"/>
              <a:gd name="connsiteX1" fmla="*/ 1215135 w 4327725"/>
              <a:gd name="connsiteY1" fmla="*/ 1282639 h 3956997"/>
              <a:gd name="connsiteX2" fmla="*/ 2115239 w 4327725"/>
              <a:gd name="connsiteY2" fmla="*/ 22502 h 3956997"/>
              <a:gd name="connsiteX3" fmla="*/ 2925325 w 4327725"/>
              <a:gd name="connsiteY3" fmla="*/ 1147625 h 3956997"/>
              <a:gd name="connsiteX4" fmla="*/ 4327724 w 4327725"/>
              <a:gd name="connsiteY4" fmla="*/ 1968773 h 3956997"/>
              <a:gd name="connsiteX5" fmla="*/ 2868941 w 4327725"/>
              <a:gd name="connsiteY5" fmla="*/ 2747124 h 3956997"/>
              <a:gd name="connsiteX6" fmla="*/ 2115235 w 4327725"/>
              <a:gd name="connsiteY6" fmla="*/ 3937941 h 3956997"/>
              <a:gd name="connsiteX7" fmla="*/ 1215135 w 4327725"/>
              <a:gd name="connsiteY7" fmla="*/ 2632789 h 3956997"/>
              <a:gd name="connsiteX8" fmla="*/ 1 w 4327725"/>
              <a:gd name="connsiteY8" fmla="*/ 1980220 h 3956997"/>
              <a:gd name="connsiteX9" fmla="*/ 0 w 4327725"/>
              <a:gd name="connsiteY9" fmla="*/ 1980218 h 3956997"/>
              <a:gd name="connsiteX10" fmla="*/ 371497 w 4327725"/>
              <a:gd name="connsiteY10" fmla="*/ 1980218 h 3956997"/>
              <a:gd name="connsiteX11" fmla="*/ 2115233 w 4327725"/>
              <a:gd name="connsiteY11" fmla="*/ 3566441 h 3956997"/>
              <a:gd name="connsiteX12" fmla="*/ 3858972 w 4327725"/>
              <a:gd name="connsiteY12" fmla="*/ 1980221 h 3956997"/>
              <a:gd name="connsiteX13" fmla="*/ 2115234 w 4327725"/>
              <a:gd name="connsiteY13" fmla="*/ 394000 h 3956997"/>
              <a:gd name="connsiteX14" fmla="*/ 371494 w 4327725"/>
              <a:gd name="connsiteY14" fmla="*/ 1980219 h 3956997"/>
              <a:gd name="connsiteX15" fmla="*/ 371497 w 4327725"/>
              <a:gd name="connsiteY15" fmla="*/ 1980218 h 3956997"/>
              <a:gd name="connsiteX0" fmla="*/ 0 w 4181846"/>
              <a:gd name="connsiteY0" fmla="*/ 1980218 h 3956997"/>
              <a:gd name="connsiteX1" fmla="*/ 1215135 w 4181846"/>
              <a:gd name="connsiteY1" fmla="*/ 1282639 h 3956997"/>
              <a:gd name="connsiteX2" fmla="*/ 2115239 w 4181846"/>
              <a:gd name="connsiteY2" fmla="*/ 22502 h 3956997"/>
              <a:gd name="connsiteX3" fmla="*/ 2925325 w 4181846"/>
              <a:gd name="connsiteY3" fmla="*/ 1147625 h 3956997"/>
              <a:gd name="connsiteX4" fmla="*/ 4181845 w 4181846"/>
              <a:gd name="connsiteY4" fmla="*/ 1968773 h 3956997"/>
              <a:gd name="connsiteX5" fmla="*/ 2868941 w 4181846"/>
              <a:gd name="connsiteY5" fmla="*/ 2747124 h 3956997"/>
              <a:gd name="connsiteX6" fmla="*/ 2115235 w 4181846"/>
              <a:gd name="connsiteY6" fmla="*/ 3937941 h 3956997"/>
              <a:gd name="connsiteX7" fmla="*/ 1215135 w 4181846"/>
              <a:gd name="connsiteY7" fmla="*/ 2632789 h 3956997"/>
              <a:gd name="connsiteX8" fmla="*/ 1 w 4181846"/>
              <a:gd name="connsiteY8" fmla="*/ 1980220 h 3956997"/>
              <a:gd name="connsiteX9" fmla="*/ 0 w 4181846"/>
              <a:gd name="connsiteY9" fmla="*/ 1980218 h 3956997"/>
              <a:gd name="connsiteX10" fmla="*/ 371497 w 4181846"/>
              <a:gd name="connsiteY10" fmla="*/ 1980218 h 3956997"/>
              <a:gd name="connsiteX11" fmla="*/ 2115233 w 4181846"/>
              <a:gd name="connsiteY11" fmla="*/ 3566441 h 3956997"/>
              <a:gd name="connsiteX12" fmla="*/ 3858972 w 4181846"/>
              <a:gd name="connsiteY12" fmla="*/ 1980221 h 3956997"/>
              <a:gd name="connsiteX13" fmla="*/ 2115234 w 4181846"/>
              <a:gd name="connsiteY13" fmla="*/ 394000 h 3956997"/>
              <a:gd name="connsiteX14" fmla="*/ 371494 w 4181846"/>
              <a:gd name="connsiteY14" fmla="*/ 1980219 h 3956997"/>
              <a:gd name="connsiteX15" fmla="*/ 371497 w 4181846"/>
              <a:gd name="connsiteY15" fmla="*/ 1980218 h 3956997"/>
              <a:gd name="connsiteX0" fmla="*/ 48625 w 4181846"/>
              <a:gd name="connsiteY0" fmla="*/ 2014559 h 3956997"/>
              <a:gd name="connsiteX1" fmla="*/ 1215135 w 4181846"/>
              <a:gd name="connsiteY1" fmla="*/ 1282639 h 3956997"/>
              <a:gd name="connsiteX2" fmla="*/ 2115239 w 4181846"/>
              <a:gd name="connsiteY2" fmla="*/ 22502 h 3956997"/>
              <a:gd name="connsiteX3" fmla="*/ 2925325 w 4181846"/>
              <a:gd name="connsiteY3" fmla="*/ 1147625 h 3956997"/>
              <a:gd name="connsiteX4" fmla="*/ 4181845 w 4181846"/>
              <a:gd name="connsiteY4" fmla="*/ 1968773 h 3956997"/>
              <a:gd name="connsiteX5" fmla="*/ 2868941 w 4181846"/>
              <a:gd name="connsiteY5" fmla="*/ 2747124 h 3956997"/>
              <a:gd name="connsiteX6" fmla="*/ 2115235 w 4181846"/>
              <a:gd name="connsiteY6" fmla="*/ 3937941 h 3956997"/>
              <a:gd name="connsiteX7" fmla="*/ 1215135 w 4181846"/>
              <a:gd name="connsiteY7" fmla="*/ 2632789 h 3956997"/>
              <a:gd name="connsiteX8" fmla="*/ 1 w 4181846"/>
              <a:gd name="connsiteY8" fmla="*/ 1980220 h 3956997"/>
              <a:gd name="connsiteX9" fmla="*/ 48625 w 4181846"/>
              <a:gd name="connsiteY9" fmla="*/ 2014559 h 3956997"/>
              <a:gd name="connsiteX10" fmla="*/ 371497 w 4181846"/>
              <a:gd name="connsiteY10" fmla="*/ 1980218 h 3956997"/>
              <a:gd name="connsiteX11" fmla="*/ 2115233 w 4181846"/>
              <a:gd name="connsiteY11" fmla="*/ 3566441 h 3956997"/>
              <a:gd name="connsiteX12" fmla="*/ 3858972 w 4181846"/>
              <a:gd name="connsiteY12" fmla="*/ 1980221 h 3956997"/>
              <a:gd name="connsiteX13" fmla="*/ 2115234 w 4181846"/>
              <a:gd name="connsiteY13" fmla="*/ 394000 h 3956997"/>
              <a:gd name="connsiteX14" fmla="*/ 371494 w 4181846"/>
              <a:gd name="connsiteY14" fmla="*/ 1980219 h 3956997"/>
              <a:gd name="connsiteX15" fmla="*/ 371497 w 4181846"/>
              <a:gd name="connsiteY15" fmla="*/ 1980218 h 3956997"/>
              <a:gd name="connsiteX0" fmla="*/ 48625 w 4181846"/>
              <a:gd name="connsiteY0" fmla="*/ 1991275 h 3933713"/>
              <a:gd name="connsiteX1" fmla="*/ 1215135 w 4181846"/>
              <a:gd name="connsiteY1" fmla="*/ 1259355 h 3933713"/>
              <a:gd name="connsiteX2" fmla="*/ 2139548 w 4181846"/>
              <a:gd name="connsiteY2" fmla="*/ 22502 h 3933713"/>
              <a:gd name="connsiteX3" fmla="*/ 2925325 w 4181846"/>
              <a:gd name="connsiteY3" fmla="*/ 1124341 h 3933713"/>
              <a:gd name="connsiteX4" fmla="*/ 4181845 w 4181846"/>
              <a:gd name="connsiteY4" fmla="*/ 1945489 h 3933713"/>
              <a:gd name="connsiteX5" fmla="*/ 2868941 w 4181846"/>
              <a:gd name="connsiteY5" fmla="*/ 2723840 h 3933713"/>
              <a:gd name="connsiteX6" fmla="*/ 2115235 w 4181846"/>
              <a:gd name="connsiteY6" fmla="*/ 3914657 h 3933713"/>
              <a:gd name="connsiteX7" fmla="*/ 1215135 w 4181846"/>
              <a:gd name="connsiteY7" fmla="*/ 2609505 h 3933713"/>
              <a:gd name="connsiteX8" fmla="*/ 1 w 4181846"/>
              <a:gd name="connsiteY8" fmla="*/ 1956936 h 3933713"/>
              <a:gd name="connsiteX9" fmla="*/ 48625 w 4181846"/>
              <a:gd name="connsiteY9" fmla="*/ 1991275 h 3933713"/>
              <a:gd name="connsiteX10" fmla="*/ 371497 w 4181846"/>
              <a:gd name="connsiteY10" fmla="*/ 1956934 h 3933713"/>
              <a:gd name="connsiteX11" fmla="*/ 2115233 w 4181846"/>
              <a:gd name="connsiteY11" fmla="*/ 3543157 h 3933713"/>
              <a:gd name="connsiteX12" fmla="*/ 3858972 w 4181846"/>
              <a:gd name="connsiteY12" fmla="*/ 1956937 h 3933713"/>
              <a:gd name="connsiteX13" fmla="*/ 2115234 w 4181846"/>
              <a:gd name="connsiteY13" fmla="*/ 370716 h 3933713"/>
              <a:gd name="connsiteX14" fmla="*/ 371494 w 4181846"/>
              <a:gd name="connsiteY14" fmla="*/ 1956935 h 3933713"/>
              <a:gd name="connsiteX15" fmla="*/ 371497 w 4181846"/>
              <a:gd name="connsiteY15" fmla="*/ 1956934 h 3933713"/>
              <a:gd name="connsiteX0" fmla="*/ 48625 w 4181846"/>
              <a:gd name="connsiteY0" fmla="*/ 1991275 h 3841746"/>
              <a:gd name="connsiteX1" fmla="*/ 1215135 w 4181846"/>
              <a:gd name="connsiteY1" fmla="*/ 1259355 h 3841746"/>
              <a:gd name="connsiteX2" fmla="*/ 2139548 w 4181846"/>
              <a:gd name="connsiteY2" fmla="*/ 22502 h 3841746"/>
              <a:gd name="connsiteX3" fmla="*/ 2925325 w 4181846"/>
              <a:gd name="connsiteY3" fmla="*/ 1124341 h 3841746"/>
              <a:gd name="connsiteX4" fmla="*/ 4181845 w 4181846"/>
              <a:gd name="connsiteY4" fmla="*/ 1945489 h 3841746"/>
              <a:gd name="connsiteX5" fmla="*/ 2868941 w 4181846"/>
              <a:gd name="connsiteY5" fmla="*/ 2723840 h 3841746"/>
              <a:gd name="connsiteX6" fmla="*/ 2139548 w 4181846"/>
              <a:gd name="connsiteY6" fmla="*/ 3822690 h 3841746"/>
              <a:gd name="connsiteX7" fmla="*/ 1215135 w 4181846"/>
              <a:gd name="connsiteY7" fmla="*/ 2609505 h 3841746"/>
              <a:gd name="connsiteX8" fmla="*/ 1 w 4181846"/>
              <a:gd name="connsiteY8" fmla="*/ 1956936 h 3841746"/>
              <a:gd name="connsiteX9" fmla="*/ 48625 w 4181846"/>
              <a:gd name="connsiteY9" fmla="*/ 1991275 h 3841746"/>
              <a:gd name="connsiteX10" fmla="*/ 371497 w 4181846"/>
              <a:gd name="connsiteY10" fmla="*/ 1956934 h 3841746"/>
              <a:gd name="connsiteX11" fmla="*/ 2115233 w 4181846"/>
              <a:gd name="connsiteY11" fmla="*/ 3543157 h 3841746"/>
              <a:gd name="connsiteX12" fmla="*/ 3858972 w 4181846"/>
              <a:gd name="connsiteY12" fmla="*/ 1956937 h 3841746"/>
              <a:gd name="connsiteX13" fmla="*/ 2115234 w 4181846"/>
              <a:gd name="connsiteY13" fmla="*/ 370716 h 3841746"/>
              <a:gd name="connsiteX14" fmla="*/ 371494 w 4181846"/>
              <a:gd name="connsiteY14" fmla="*/ 1956935 h 3841746"/>
              <a:gd name="connsiteX15" fmla="*/ 371497 w 4181846"/>
              <a:gd name="connsiteY15" fmla="*/ 1956934 h 3841746"/>
              <a:gd name="connsiteX0" fmla="*/ 48625 w 4181846"/>
              <a:gd name="connsiteY0" fmla="*/ 1991275 h 3834188"/>
              <a:gd name="connsiteX1" fmla="*/ 1215135 w 4181846"/>
              <a:gd name="connsiteY1" fmla="*/ 1259355 h 3834188"/>
              <a:gd name="connsiteX2" fmla="*/ 2139548 w 4181846"/>
              <a:gd name="connsiteY2" fmla="*/ 22502 h 3834188"/>
              <a:gd name="connsiteX3" fmla="*/ 2925325 w 4181846"/>
              <a:gd name="connsiteY3" fmla="*/ 1124341 h 3834188"/>
              <a:gd name="connsiteX4" fmla="*/ 4181845 w 4181846"/>
              <a:gd name="connsiteY4" fmla="*/ 1945489 h 3834188"/>
              <a:gd name="connsiteX5" fmla="*/ 2868941 w 4181846"/>
              <a:gd name="connsiteY5" fmla="*/ 2723840 h 3834188"/>
              <a:gd name="connsiteX6" fmla="*/ 2139548 w 4181846"/>
              <a:gd name="connsiteY6" fmla="*/ 3822690 h 3834188"/>
              <a:gd name="connsiteX7" fmla="*/ 1215135 w 4181846"/>
              <a:gd name="connsiteY7" fmla="*/ 2609505 h 3834188"/>
              <a:gd name="connsiteX8" fmla="*/ 1 w 4181846"/>
              <a:gd name="connsiteY8" fmla="*/ 1956936 h 3834188"/>
              <a:gd name="connsiteX9" fmla="*/ 48625 w 4181846"/>
              <a:gd name="connsiteY9" fmla="*/ 1991275 h 3834188"/>
              <a:gd name="connsiteX10" fmla="*/ 371497 w 4181846"/>
              <a:gd name="connsiteY10" fmla="*/ 1956934 h 3834188"/>
              <a:gd name="connsiteX11" fmla="*/ 2115233 w 4181846"/>
              <a:gd name="connsiteY11" fmla="*/ 3543157 h 3834188"/>
              <a:gd name="connsiteX12" fmla="*/ 3858972 w 4181846"/>
              <a:gd name="connsiteY12" fmla="*/ 1956937 h 3834188"/>
              <a:gd name="connsiteX13" fmla="*/ 2115234 w 4181846"/>
              <a:gd name="connsiteY13" fmla="*/ 370716 h 3834188"/>
              <a:gd name="connsiteX14" fmla="*/ 371494 w 4181846"/>
              <a:gd name="connsiteY14" fmla="*/ 1956935 h 3834188"/>
              <a:gd name="connsiteX15" fmla="*/ 371497 w 4181846"/>
              <a:gd name="connsiteY15" fmla="*/ 1956934 h 3834188"/>
              <a:gd name="connsiteX0" fmla="*/ 48625 w 4181846"/>
              <a:gd name="connsiteY0" fmla="*/ 1991275 h 3834188"/>
              <a:gd name="connsiteX1" fmla="*/ 1215135 w 4181846"/>
              <a:gd name="connsiteY1" fmla="*/ 1259355 h 3834188"/>
              <a:gd name="connsiteX2" fmla="*/ 2139548 w 4181846"/>
              <a:gd name="connsiteY2" fmla="*/ 22502 h 3834188"/>
              <a:gd name="connsiteX3" fmla="*/ 2925325 w 4181846"/>
              <a:gd name="connsiteY3" fmla="*/ 1124341 h 3834188"/>
              <a:gd name="connsiteX4" fmla="*/ 4181845 w 4181846"/>
              <a:gd name="connsiteY4" fmla="*/ 1945489 h 3834188"/>
              <a:gd name="connsiteX5" fmla="*/ 2868941 w 4181846"/>
              <a:gd name="connsiteY5" fmla="*/ 2723840 h 3834188"/>
              <a:gd name="connsiteX6" fmla="*/ 2139548 w 4181846"/>
              <a:gd name="connsiteY6" fmla="*/ 3822690 h 3834188"/>
              <a:gd name="connsiteX7" fmla="*/ 1215135 w 4181846"/>
              <a:gd name="connsiteY7" fmla="*/ 2609505 h 3834188"/>
              <a:gd name="connsiteX8" fmla="*/ 1 w 4181846"/>
              <a:gd name="connsiteY8" fmla="*/ 1956936 h 3834188"/>
              <a:gd name="connsiteX9" fmla="*/ 48625 w 4181846"/>
              <a:gd name="connsiteY9" fmla="*/ 1991275 h 3834188"/>
              <a:gd name="connsiteX10" fmla="*/ 371497 w 4181846"/>
              <a:gd name="connsiteY10" fmla="*/ 1956934 h 3834188"/>
              <a:gd name="connsiteX11" fmla="*/ 2115233 w 4181846"/>
              <a:gd name="connsiteY11" fmla="*/ 3543157 h 3834188"/>
              <a:gd name="connsiteX12" fmla="*/ 3858972 w 4181846"/>
              <a:gd name="connsiteY12" fmla="*/ 1956937 h 3834188"/>
              <a:gd name="connsiteX13" fmla="*/ 2115234 w 4181846"/>
              <a:gd name="connsiteY13" fmla="*/ 370716 h 3834188"/>
              <a:gd name="connsiteX14" fmla="*/ 371494 w 4181846"/>
              <a:gd name="connsiteY14" fmla="*/ 1956935 h 3834188"/>
              <a:gd name="connsiteX15" fmla="*/ 371497 w 4181846"/>
              <a:gd name="connsiteY15" fmla="*/ 1956934 h 3834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4181846" h="3834188">
                <a:moveTo>
                  <a:pt x="48625" y="1991275"/>
                </a:moveTo>
                <a:cubicBezTo>
                  <a:pt x="48626" y="1445781"/>
                  <a:pt x="782583" y="1629882"/>
                  <a:pt x="1215135" y="1259355"/>
                </a:cubicBezTo>
                <a:cubicBezTo>
                  <a:pt x="1606098" y="924453"/>
                  <a:pt x="1854516" y="45004"/>
                  <a:pt x="2139548" y="22502"/>
                </a:cubicBezTo>
                <a:cubicBezTo>
                  <a:pt x="2424580" y="0"/>
                  <a:pt x="2534363" y="789438"/>
                  <a:pt x="2925325" y="1124341"/>
                </a:cubicBezTo>
                <a:cubicBezTo>
                  <a:pt x="3357876" y="1494870"/>
                  <a:pt x="4181846" y="1399996"/>
                  <a:pt x="4181845" y="1945489"/>
                </a:cubicBezTo>
                <a:cubicBezTo>
                  <a:pt x="4181845" y="2490983"/>
                  <a:pt x="3301493" y="2353312"/>
                  <a:pt x="2868941" y="2723840"/>
                </a:cubicBezTo>
                <a:cubicBezTo>
                  <a:pt x="2477978" y="3058742"/>
                  <a:pt x="2668601" y="3834188"/>
                  <a:pt x="2139548" y="3822690"/>
                </a:cubicBezTo>
                <a:cubicBezTo>
                  <a:pt x="1494750" y="3747751"/>
                  <a:pt x="1606098" y="2944408"/>
                  <a:pt x="1215135" y="2609505"/>
                </a:cubicBezTo>
                <a:cubicBezTo>
                  <a:pt x="782584" y="2238977"/>
                  <a:pt x="0" y="2502430"/>
                  <a:pt x="1" y="1956936"/>
                </a:cubicBezTo>
                <a:cubicBezTo>
                  <a:pt x="1" y="1956935"/>
                  <a:pt x="48625" y="1991276"/>
                  <a:pt x="48625" y="1991275"/>
                </a:cubicBezTo>
                <a:close/>
                <a:moveTo>
                  <a:pt x="371497" y="1956934"/>
                </a:moveTo>
                <a:cubicBezTo>
                  <a:pt x="371496" y="2832980"/>
                  <a:pt x="1152193" y="3543156"/>
                  <a:pt x="2115233" y="3543157"/>
                </a:cubicBezTo>
                <a:cubicBezTo>
                  <a:pt x="3078273" y="3543157"/>
                  <a:pt x="3858971" y="2832983"/>
                  <a:pt x="3858972" y="1956937"/>
                </a:cubicBezTo>
                <a:cubicBezTo>
                  <a:pt x="3858972" y="1080891"/>
                  <a:pt x="3078274" y="370716"/>
                  <a:pt x="2115234" y="370716"/>
                </a:cubicBezTo>
                <a:cubicBezTo>
                  <a:pt x="1152194" y="370715"/>
                  <a:pt x="371495" y="1080889"/>
                  <a:pt x="371494" y="1956935"/>
                </a:cubicBezTo>
                <a:cubicBezTo>
                  <a:pt x="371495" y="1956935"/>
                  <a:pt x="371496" y="1956934"/>
                  <a:pt x="371497" y="1956934"/>
                </a:cubicBezTo>
                <a:close/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66" tIns="26983" rIns="53966" bIns="26983" anchor="ctr"/>
          <a:lstStyle/>
          <a:p>
            <a:pPr algn="ctr">
              <a:defRPr/>
            </a:pPr>
            <a:endParaRPr lang="fr-FR" sz="1000">
              <a:solidFill>
                <a:schemeClr val="tx1"/>
              </a:solidFill>
            </a:endParaRPr>
          </a:p>
        </p:txBody>
      </p:sp>
      <p:sp>
        <p:nvSpPr>
          <p:cNvPr id="11" name="Forme libre 10"/>
          <p:cNvSpPr/>
          <p:nvPr/>
        </p:nvSpPr>
        <p:spPr>
          <a:xfrm>
            <a:off x="1304474" y="655564"/>
            <a:ext cx="1171905" cy="1318674"/>
          </a:xfrm>
          <a:custGeom>
            <a:avLst/>
            <a:gdLst>
              <a:gd name="connsiteX0" fmla="*/ 0 w 4230470"/>
              <a:gd name="connsiteY0" fmla="*/ 1957718 h 3915435"/>
              <a:gd name="connsiteX1" fmla="*/ 678459 w 4230470"/>
              <a:gd name="connsiteY1" fmla="*/ 520940 h 3915435"/>
              <a:gd name="connsiteX2" fmla="*/ 2115239 w 4230470"/>
              <a:gd name="connsiteY2" fmla="*/ 2 h 3915435"/>
              <a:gd name="connsiteX3" fmla="*/ 3552017 w 4230470"/>
              <a:gd name="connsiteY3" fmla="*/ 520943 h 3915435"/>
              <a:gd name="connsiteX4" fmla="*/ 4230471 w 4230470"/>
              <a:gd name="connsiteY4" fmla="*/ 1957723 h 3915435"/>
              <a:gd name="connsiteX5" fmla="*/ 3552014 w 4230470"/>
              <a:gd name="connsiteY5" fmla="*/ 3394502 h 3915435"/>
              <a:gd name="connsiteX6" fmla="*/ 2115235 w 4230470"/>
              <a:gd name="connsiteY6" fmla="*/ 3915441 h 3915435"/>
              <a:gd name="connsiteX7" fmla="*/ 678456 w 4230470"/>
              <a:gd name="connsiteY7" fmla="*/ 3394500 h 3915435"/>
              <a:gd name="connsiteX8" fmla="*/ 1 w 4230470"/>
              <a:gd name="connsiteY8" fmla="*/ 1957720 h 3915435"/>
              <a:gd name="connsiteX9" fmla="*/ 0 w 4230470"/>
              <a:gd name="connsiteY9" fmla="*/ 1957718 h 3915435"/>
              <a:gd name="connsiteX10" fmla="*/ 371497 w 4230470"/>
              <a:gd name="connsiteY10" fmla="*/ 1957718 h 3915435"/>
              <a:gd name="connsiteX11" fmla="*/ 2115233 w 4230470"/>
              <a:gd name="connsiteY11" fmla="*/ 3543941 h 3915435"/>
              <a:gd name="connsiteX12" fmla="*/ 3858972 w 4230470"/>
              <a:gd name="connsiteY12" fmla="*/ 1957721 h 3915435"/>
              <a:gd name="connsiteX13" fmla="*/ 2115234 w 4230470"/>
              <a:gd name="connsiteY13" fmla="*/ 371500 h 3915435"/>
              <a:gd name="connsiteX14" fmla="*/ 371494 w 4230470"/>
              <a:gd name="connsiteY14" fmla="*/ 1957719 h 3915435"/>
              <a:gd name="connsiteX15" fmla="*/ 371497 w 4230470"/>
              <a:gd name="connsiteY15" fmla="*/ 1957718 h 3915435"/>
              <a:gd name="connsiteX0" fmla="*/ 0 w 4230472"/>
              <a:gd name="connsiteY0" fmla="*/ 1957716 h 4038640"/>
              <a:gd name="connsiteX1" fmla="*/ 678459 w 4230472"/>
              <a:gd name="connsiteY1" fmla="*/ 520938 h 4038640"/>
              <a:gd name="connsiteX2" fmla="*/ 2115239 w 4230472"/>
              <a:gd name="connsiteY2" fmla="*/ 0 h 4038640"/>
              <a:gd name="connsiteX3" fmla="*/ 3552017 w 4230472"/>
              <a:gd name="connsiteY3" fmla="*/ 520941 h 4038640"/>
              <a:gd name="connsiteX4" fmla="*/ 4230471 w 4230472"/>
              <a:gd name="connsiteY4" fmla="*/ 1957721 h 4038640"/>
              <a:gd name="connsiteX5" fmla="*/ 2835315 w 4230472"/>
              <a:gd name="connsiteY5" fmla="*/ 2655293 h 4038640"/>
              <a:gd name="connsiteX6" fmla="*/ 2115235 w 4230472"/>
              <a:gd name="connsiteY6" fmla="*/ 3915439 h 4038640"/>
              <a:gd name="connsiteX7" fmla="*/ 678456 w 4230472"/>
              <a:gd name="connsiteY7" fmla="*/ 3394498 h 4038640"/>
              <a:gd name="connsiteX8" fmla="*/ 1 w 4230472"/>
              <a:gd name="connsiteY8" fmla="*/ 1957718 h 4038640"/>
              <a:gd name="connsiteX9" fmla="*/ 0 w 4230472"/>
              <a:gd name="connsiteY9" fmla="*/ 1957716 h 4038640"/>
              <a:gd name="connsiteX10" fmla="*/ 371497 w 4230472"/>
              <a:gd name="connsiteY10" fmla="*/ 1957716 h 4038640"/>
              <a:gd name="connsiteX11" fmla="*/ 2115233 w 4230472"/>
              <a:gd name="connsiteY11" fmla="*/ 3543939 h 4038640"/>
              <a:gd name="connsiteX12" fmla="*/ 3858972 w 4230472"/>
              <a:gd name="connsiteY12" fmla="*/ 1957719 h 4038640"/>
              <a:gd name="connsiteX13" fmla="*/ 2115234 w 4230472"/>
              <a:gd name="connsiteY13" fmla="*/ 371498 h 4038640"/>
              <a:gd name="connsiteX14" fmla="*/ 371494 w 4230472"/>
              <a:gd name="connsiteY14" fmla="*/ 1957717 h 4038640"/>
              <a:gd name="connsiteX15" fmla="*/ 371497 w 4230472"/>
              <a:gd name="connsiteY15" fmla="*/ 1957716 h 4038640"/>
              <a:gd name="connsiteX0" fmla="*/ 0 w 4230472"/>
              <a:gd name="connsiteY0" fmla="*/ 1957716 h 4158653"/>
              <a:gd name="connsiteX1" fmla="*/ 678459 w 4230472"/>
              <a:gd name="connsiteY1" fmla="*/ 520938 h 4158653"/>
              <a:gd name="connsiteX2" fmla="*/ 2115239 w 4230472"/>
              <a:gd name="connsiteY2" fmla="*/ 0 h 4158653"/>
              <a:gd name="connsiteX3" fmla="*/ 3552017 w 4230472"/>
              <a:gd name="connsiteY3" fmla="*/ 520941 h 4158653"/>
              <a:gd name="connsiteX4" fmla="*/ 4230471 w 4230472"/>
              <a:gd name="connsiteY4" fmla="*/ 1957721 h 4158653"/>
              <a:gd name="connsiteX5" fmla="*/ 2025225 w 4230472"/>
              <a:gd name="connsiteY5" fmla="*/ 1935212 h 4158653"/>
              <a:gd name="connsiteX6" fmla="*/ 2115235 w 4230472"/>
              <a:gd name="connsiteY6" fmla="*/ 3915439 h 4158653"/>
              <a:gd name="connsiteX7" fmla="*/ 678456 w 4230472"/>
              <a:gd name="connsiteY7" fmla="*/ 3394498 h 4158653"/>
              <a:gd name="connsiteX8" fmla="*/ 1 w 4230472"/>
              <a:gd name="connsiteY8" fmla="*/ 1957718 h 4158653"/>
              <a:gd name="connsiteX9" fmla="*/ 0 w 4230472"/>
              <a:gd name="connsiteY9" fmla="*/ 1957716 h 4158653"/>
              <a:gd name="connsiteX10" fmla="*/ 371497 w 4230472"/>
              <a:gd name="connsiteY10" fmla="*/ 1957716 h 4158653"/>
              <a:gd name="connsiteX11" fmla="*/ 2115233 w 4230472"/>
              <a:gd name="connsiteY11" fmla="*/ 3543939 h 4158653"/>
              <a:gd name="connsiteX12" fmla="*/ 3858972 w 4230472"/>
              <a:gd name="connsiteY12" fmla="*/ 1957719 h 4158653"/>
              <a:gd name="connsiteX13" fmla="*/ 2115234 w 4230472"/>
              <a:gd name="connsiteY13" fmla="*/ 371498 h 4158653"/>
              <a:gd name="connsiteX14" fmla="*/ 371494 w 4230472"/>
              <a:gd name="connsiteY14" fmla="*/ 1957717 h 4158653"/>
              <a:gd name="connsiteX15" fmla="*/ 371497 w 4230472"/>
              <a:gd name="connsiteY15" fmla="*/ 1957716 h 4158653"/>
              <a:gd name="connsiteX0" fmla="*/ 0 w 4230472"/>
              <a:gd name="connsiteY0" fmla="*/ 1957716 h 4023638"/>
              <a:gd name="connsiteX1" fmla="*/ 678459 w 4230472"/>
              <a:gd name="connsiteY1" fmla="*/ 520938 h 4023638"/>
              <a:gd name="connsiteX2" fmla="*/ 2115239 w 4230472"/>
              <a:gd name="connsiteY2" fmla="*/ 0 h 4023638"/>
              <a:gd name="connsiteX3" fmla="*/ 3552017 w 4230472"/>
              <a:gd name="connsiteY3" fmla="*/ 520941 h 4023638"/>
              <a:gd name="connsiteX4" fmla="*/ 4230471 w 4230472"/>
              <a:gd name="connsiteY4" fmla="*/ 1957721 h 4023638"/>
              <a:gd name="connsiteX5" fmla="*/ 2745305 w 4230472"/>
              <a:gd name="connsiteY5" fmla="*/ 2745302 h 4023638"/>
              <a:gd name="connsiteX6" fmla="*/ 2115235 w 4230472"/>
              <a:gd name="connsiteY6" fmla="*/ 3915439 h 4023638"/>
              <a:gd name="connsiteX7" fmla="*/ 678456 w 4230472"/>
              <a:gd name="connsiteY7" fmla="*/ 3394498 h 4023638"/>
              <a:gd name="connsiteX8" fmla="*/ 1 w 4230472"/>
              <a:gd name="connsiteY8" fmla="*/ 1957718 h 4023638"/>
              <a:gd name="connsiteX9" fmla="*/ 0 w 4230472"/>
              <a:gd name="connsiteY9" fmla="*/ 1957716 h 4023638"/>
              <a:gd name="connsiteX10" fmla="*/ 371497 w 4230472"/>
              <a:gd name="connsiteY10" fmla="*/ 1957716 h 4023638"/>
              <a:gd name="connsiteX11" fmla="*/ 2115233 w 4230472"/>
              <a:gd name="connsiteY11" fmla="*/ 3543939 h 4023638"/>
              <a:gd name="connsiteX12" fmla="*/ 3858972 w 4230472"/>
              <a:gd name="connsiteY12" fmla="*/ 1957719 h 4023638"/>
              <a:gd name="connsiteX13" fmla="*/ 2115234 w 4230472"/>
              <a:gd name="connsiteY13" fmla="*/ 371498 h 4023638"/>
              <a:gd name="connsiteX14" fmla="*/ 371494 w 4230472"/>
              <a:gd name="connsiteY14" fmla="*/ 1957717 h 4023638"/>
              <a:gd name="connsiteX15" fmla="*/ 371497 w 4230472"/>
              <a:gd name="connsiteY15" fmla="*/ 1957716 h 4023638"/>
              <a:gd name="connsiteX0" fmla="*/ 0 w 4230472"/>
              <a:gd name="connsiteY0" fmla="*/ 2080915 h 4146837"/>
              <a:gd name="connsiteX1" fmla="*/ 1215135 w 4230472"/>
              <a:gd name="connsiteY1" fmla="*/ 1383336 h 4146837"/>
              <a:gd name="connsiteX2" fmla="*/ 2115239 w 4230472"/>
              <a:gd name="connsiteY2" fmla="*/ 123199 h 4146837"/>
              <a:gd name="connsiteX3" fmla="*/ 3552017 w 4230472"/>
              <a:gd name="connsiteY3" fmla="*/ 644140 h 4146837"/>
              <a:gd name="connsiteX4" fmla="*/ 4230471 w 4230472"/>
              <a:gd name="connsiteY4" fmla="*/ 2080920 h 4146837"/>
              <a:gd name="connsiteX5" fmla="*/ 2745305 w 4230472"/>
              <a:gd name="connsiteY5" fmla="*/ 2868501 h 4146837"/>
              <a:gd name="connsiteX6" fmla="*/ 2115235 w 4230472"/>
              <a:gd name="connsiteY6" fmla="*/ 4038638 h 4146837"/>
              <a:gd name="connsiteX7" fmla="*/ 678456 w 4230472"/>
              <a:gd name="connsiteY7" fmla="*/ 3517697 h 4146837"/>
              <a:gd name="connsiteX8" fmla="*/ 1 w 4230472"/>
              <a:gd name="connsiteY8" fmla="*/ 2080917 h 4146837"/>
              <a:gd name="connsiteX9" fmla="*/ 0 w 4230472"/>
              <a:gd name="connsiteY9" fmla="*/ 2080915 h 4146837"/>
              <a:gd name="connsiteX10" fmla="*/ 371497 w 4230472"/>
              <a:gd name="connsiteY10" fmla="*/ 2080915 h 4146837"/>
              <a:gd name="connsiteX11" fmla="*/ 2115233 w 4230472"/>
              <a:gd name="connsiteY11" fmla="*/ 3667138 h 4146837"/>
              <a:gd name="connsiteX12" fmla="*/ 3858972 w 4230472"/>
              <a:gd name="connsiteY12" fmla="*/ 2080918 h 4146837"/>
              <a:gd name="connsiteX13" fmla="*/ 2115234 w 4230472"/>
              <a:gd name="connsiteY13" fmla="*/ 494697 h 4146837"/>
              <a:gd name="connsiteX14" fmla="*/ 371494 w 4230472"/>
              <a:gd name="connsiteY14" fmla="*/ 2080916 h 4146837"/>
              <a:gd name="connsiteX15" fmla="*/ 371497 w 4230472"/>
              <a:gd name="connsiteY15" fmla="*/ 2080915 h 4146837"/>
              <a:gd name="connsiteX0" fmla="*/ 0 w 4230472"/>
              <a:gd name="connsiteY0" fmla="*/ 1980218 h 4046140"/>
              <a:gd name="connsiteX1" fmla="*/ 1215135 w 4230472"/>
              <a:gd name="connsiteY1" fmla="*/ 1282639 h 4046140"/>
              <a:gd name="connsiteX2" fmla="*/ 2115239 w 4230472"/>
              <a:gd name="connsiteY2" fmla="*/ 22502 h 4046140"/>
              <a:gd name="connsiteX3" fmla="*/ 2925325 w 4230472"/>
              <a:gd name="connsiteY3" fmla="*/ 1147625 h 4046140"/>
              <a:gd name="connsiteX4" fmla="*/ 4230471 w 4230472"/>
              <a:gd name="connsiteY4" fmla="*/ 1980223 h 4046140"/>
              <a:gd name="connsiteX5" fmla="*/ 2745305 w 4230472"/>
              <a:gd name="connsiteY5" fmla="*/ 2767804 h 4046140"/>
              <a:gd name="connsiteX6" fmla="*/ 2115235 w 4230472"/>
              <a:gd name="connsiteY6" fmla="*/ 3937941 h 4046140"/>
              <a:gd name="connsiteX7" fmla="*/ 678456 w 4230472"/>
              <a:gd name="connsiteY7" fmla="*/ 3417000 h 4046140"/>
              <a:gd name="connsiteX8" fmla="*/ 1 w 4230472"/>
              <a:gd name="connsiteY8" fmla="*/ 1980220 h 4046140"/>
              <a:gd name="connsiteX9" fmla="*/ 0 w 4230472"/>
              <a:gd name="connsiteY9" fmla="*/ 1980218 h 4046140"/>
              <a:gd name="connsiteX10" fmla="*/ 371497 w 4230472"/>
              <a:gd name="connsiteY10" fmla="*/ 1980218 h 4046140"/>
              <a:gd name="connsiteX11" fmla="*/ 2115233 w 4230472"/>
              <a:gd name="connsiteY11" fmla="*/ 3566441 h 4046140"/>
              <a:gd name="connsiteX12" fmla="*/ 3858972 w 4230472"/>
              <a:gd name="connsiteY12" fmla="*/ 1980221 h 4046140"/>
              <a:gd name="connsiteX13" fmla="*/ 2115234 w 4230472"/>
              <a:gd name="connsiteY13" fmla="*/ 394000 h 4046140"/>
              <a:gd name="connsiteX14" fmla="*/ 371494 w 4230472"/>
              <a:gd name="connsiteY14" fmla="*/ 1980219 h 4046140"/>
              <a:gd name="connsiteX15" fmla="*/ 371497 w 4230472"/>
              <a:gd name="connsiteY15" fmla="*/ 1980218 h 4046140"/>
              <a:gd name="connsiteX0" fmla="*/ 0 w 4230472"/>
              <a:gd name="connsiteY0" fmla="*/ 1980218 h 3960443"/>
              <a:gd name="connsiteX1" fmla="*/ 1215135 w 4230472"/>
              <a:gd name="connsiteY1" fmla="*/ 1282639 h 3960443"/>
              <a:gd name="connsiteX2" fmla="*/ 2115239 w 4230472"/>
              <a:gd name="connsiteY2" fmla="*/ 22502 h 3960443"/>
              <a:gd name="connsiteX3" fmla="*/ 2925325 w 4230472"/>
              <a:gd name="connsiteY3" fmla="*/ 1147625 h 3960443"/>
              <a:gd name="connsiteX4" fmla="*/ 4230471 w 4230472"/>
              <a:gd name="connsiteY4" fmla="*/ 1980223 h 3960443"/>
              <a:gd name="connsiteX5" fmla="*/ 2745305 w 4230472"/>
              <a:gd name="connsiteY5" fmla="*/ 2767804 h 3960443"/>
              <a:gd name="connsiteX6" fmla="*/ 2115235 w 4230472"/>
              <a:gd name="connsiteY6" fmla="*/ 3937941 h 3960443"/>
              <a:gd name="connsiteX7" fmla="*/ 1215135 w 4230472"/>
              <a:gd name="connsiteY7" fmla="*/ 2632789 h 3960443"/>
              <a:gd name="connsiteX8" fmla="*/ 1 w 4230472"/>
              <a:gd name="connsiteY8" fmla="*/ 1980220 h 3960443"/>
              <a:gd name="connsiteX9" fmla="*/ 0 w 4230472"/>
              <a:gd name="connsiteY9" fmla="*/ 1980218 h 3960443"/>
              <a:gd name="connsiteX10" fmla="*/ 371497 w 4230472"/>
              <a:gd name="connsiteY10" fmla="*/ 1980218 h 3960443"/>
              <a:gd name="connsiteX11" fmla="*/ 2115233 w 4230472"/>
              <a:gd name="connsiteY11" fmla="*/ 3566441 h 3960443"/>
              <a:gd name="connsiteX12" fmla="*/ 3858972 w 4230472"/>
              <a:gd name="connsiteY12" fmla="*/ 1980221 h 3960443"/>
              <a:gd name="connsiteX13" fmla="*/ 2115234 w 4230472"/>
              <a:gd name="connsiteY13" fmla="*/ 394000 h 3960443"/>
              <a:gd name="connsiteX14" fmla="*/ 371494 w 4230472"/>
              <a:gd name="connsiteY14" fmla="*/ 1980219 h 3960443"/>
              <a:gd name="connsiteX15" fmla="*/ 371497 w 4230472"/>
              <a:gd name="connsiteY15" fmla="*/ 1980218 h 3960443"/>
              <a:gd name="connsiteX0" fmla="*/ 0 w 4230472"/>
              <a:gd name="connsiteY0" fmla="*/ 1980218 h 3956997"/>
              <a:gd name="connsiteX1" fmla="*/ 1215135 w 4230472"/>
              <a:gd name="connsiteY1" fmla="*/ 1282639 h 3956997"/>
              <a:gd name="connsiteX2" fmla="*/ 2115239 w 4230472"/>
              <a:gd name="connsiteY2" fmla="*/ 22502 h 3956997"/>
              <a:gd name="connsiteX3" fmla="*/ 2925325 w 4230472"/>
              <a:gd name="connsiteY3" fmla="*/ 1147625 h 3956997"/>
              <a:gd name="connsiteX4" fmla="*/ 4230471 w 4230472"/>
              <a:gd name="connsiteY4" fmla="*/ 1980223 h 3956997"/>
              <a:gd name="connsiteX5" fmla="*/ 2868941 w 4230472"/>
              <a:gd name="connsiteY5" fmla="*/ 2747124 h 3956997"/>
              <a:gd name="connsiteX6" fmla="*/ 2115235 w 4230472"/>
              <a:gd name="connsiteY6" fmla="*/ 3937941 h 3956997"/>
              <a:gd name="connsiteX7" fmla="*/ 1215135 w 4230472"/>
              <a:gd name="connsiteY7" fmla="*/ 2632789 h 3956997"/>
              <a:gd name="connsiteX8" fmla="*/ 1 w 4230472"/>
              <a:gd name="connsiteY8" fmla="*/ 1980220 h 3956997"/>
              <a:gd name="connsiteX9" fmla="*/ 0 w 4230472"/>
              <a:gd name="connsiteY9" fmla="*/ 1980218 h 3956997"/>
              <a:gd name="connsiteX10" fmla="*/ 371497 w 4230472"/>
              <a:gd name="connsiteY10" fmla="*/ 1980218 h 3956997"/>
              <a:gd name="connsiteX11" fmla="*/ 2115233 w 4230472"/>
              <a:gd name="connsiteY11" fmla="*/ 3566441 h 3956997"/>
              <a:gd name="connsiteX12" fmla="*/ 3858972 w 4230472"/>
              <a:gd name="connsiteY12" fmla="*/ 1980221 h 3956997"/>
              <a:gd name="connsiteX13" fmla="*/ 2115234 w 4230472"/>
              <a:gd name="connsiteY13" fmla="*/ 394000 h 3956997"/>
              <a:gd name="connsiteX14" fmla="*/ 371494 w 4230472"/>
              <a:gd name="connsiteY14" fmla="*/ 1980219 h 3956997"/>
              <a:gd name="connsiteX15" fmla="*/ 371497 w 4230472"/>
              <a:gd name="connsiteY15" fmla="*/ 1980218 h 3956997"/>
              <a:gd name="connsiteX0" fmla="*/ 0 w 4327725"/>
              <a:gd name="connsiteY0" fmla="*/ 1980218 h 3956997"/>
              <a:gd name="connsiteX1" fmla="*/ 1215135 w 4327725"/>
              <a:gd name="connsiteY1" fmla="*/ 1282639 h 3956997"/>
              <a:gd name="connsiteX2" fmla="*/ 2115239 w 4327725"/>
              <a:gd name="connsiteY2" fmla="*/ 22502 h 3956997"/>
              <a:gd name="connsiteX3" fmla="*/ 2925325 w 4327725"/>
              <a:gd name="connsiteY3" fmla="*/ 1147625 h 3956997"/>
              <a:gd name="connsiteX4" fmla="*/ 4327724 w 4327725"/>
              <a:gd name="connsiteY4" fmla="*/ 1968773 h 3956997"/>
              <a:gd name="connsiteX5" fmla="*/ 2868941 w 4327725"/>
              <a:gd name="connsiteY5" fmla="*/ 2747124 h 3956997"/>
              <a:gd name="connsiteX6" fmla="*/ 2115235 w 4327725"/>
              <a:gd name="connsiteY6" fmla="*/ 3937941 h 3956997"/>
              <a:gd name="connsiteX7" fmla="*/ 1215135 w 4327725"/>
              <a:gd name="connsiteY7" fmla="*/ 2632789 h 3956997"/>
              <a:gd name="connsiteX8" fmla="*/ 1 w 4327725"/>
              <a:gd name="connsiteY8" fmla="*/ 1980220 h 3956997"/>
              <a:gd name="connsiteX9" fmla="*/ 0 w 4327725"/>
              <a:gd name="connsiteY9" fmla="*/ 1980218 h 3956997"/>
              <a:gd name="connsiteX10" fmla="*/ 371497 w 4327725"/>
              <a:gd name="connsiteY10" fmla="*/ 1980218 h 3956997"/>
              <a:gd name="connsiteX11" fmla="*/ 2115233 w 4327725"/>
              <a:gd name="connsiteY11" fmla="*/ 3566441 h 3956997"/>
              <a:gd name="connsiteX12" fmla="*/ 3858972 w 4327725"/>
              <a:gd name="connsiteY12" fmla="*/ 1980221 h 3956997"/>
              <a:gd name="connsiteX13" fmla="*/ 2115234 w 4327725"/>
              <a:gd name="connsiteY13" fmla="*/ 394000 h 3956997"/>
              <a:gd name="connsiteX14" fmla="*/ 371494 w 4327725"/>
              <a:gd name="connsiteY14" fmla="*/ 1980219 h 3956997"/>
              <a:gd name="connsiteX15" fmla="*/ 371497 w 4327725"/>
              <a:gd name="connsiteY15" fmla="*/ 1980218 h 3956997"/>
              <a:gd name="connsiteX0" fmla="*/ 0 w 4181846"/>
              <a:gd name="connsiteY0" fmla="*/ 1980218 h 3956997"/>
              <a:gd name="connsiteX1" fmla="*/ 1215135 w 4181846"/>
              <a:gd name="connsiteY1" fmla="*/ 1282639 h 3956997"/>
              <a:gd name="connsiteX2" fmla="*/ 2115239 w 4181846"/>
              <a:gd name="connsiteY2" fmla="*/ 22502 h 3956997"/>
              <a:gd name="connsiteX3" fmla="*/ 2925325 w 4181846"/>
              <a:gd name="connsiteY3" fmla="*/ 1147625 h 3956997"/>
              <a:gd name="connsiteX4" fmla="*/ 4181845 w 4181846"/>
              <a:gd name="connsiteY4" fmla="*/ 1968773 h 3956997"/>
              <a:gd name="connsiteX5" fmla="*/ 2868941 w 4181846"/>
              <a:gd name="connsiteY5" fmla="*/ 2747124 h 3956997"/>
              <a:gd name="connsiteX6" fmla="*/ 2115235 w 4181846"/>
              <a:gd name="connsiteY6" fmla="*/ 3937941 h 3956997"/>
              <a:gd name="connsiteX7" fmla="*/ 1215135 w 4181846"/>
              <a:gd name="connsiteY7" fmla="*/ 2632789 h 3956997"/>
              <a:gd name="connsiteX8" fmla="*/ 1 w 4181846"/>
              <a:gd name="connsiteY8" fmla="*/ 1980220 h 3956997"/>
              <a:gd name="connsiteX9" fmla="*/ 0 w 4181846"/>
              <a:gd name="connsiteY9" fmla="*/ 1980218 h 3956997"/>
              <a:gd name="connsiteX10" fmla="*/ 371497 w 4181846"/>
              <a:gd name="connsiteY10" fmla="*/ 1980218 h 3956997"/>
              <a:gd name="connsiteX11" fmla="*/ 2115233 w 4181846"/>
              <a:gd name="connsiteY11" fmla="*/ 3566441 h 3956997"/>
              <a:gd name="connsiteX12" fmla="*/ 3858972 w 4181846"/>
              <a:gd name="connsiteY12" fmla="*/ 1980221 h 3956997"/>
              <a:gd name="connsiteX13" fmla="*/ 2115234 w 4181846"/>
              <a:gd name="connsiteY13" fmla="*/ 394000 h 3956997"/>
              <a:gd name="connsiteX14" fmla="*/ 371494 w 4181846"/>
              <a:gd name="connsiteY14" fmla="*/ 1980219 h 3956997"/>
              <a:gd name="connsiteX15" fmla="*/ 371497 w 4181846"/>
              <a:gd name="connsiteY15" fmla="*/ 1980218 h 3956997"/>
              <a:gd name="connsiteX0" fmla="*/ 48625 w 4181846"/>
              <a:gd name="connsiteY0" fmla="*/ 2014559 h 3956997"/>
              <a:gd name="connsiteX1" fmla="*/ 1215135 w 4181846"/>
              <a:gd name="connsiteY1" fmla="*/ 1282639 h 3956997"/>
              <a:gd name="connsiteX2" fmla="*/ 2115239 w 4181846"/>
              <a:gd name="connsiteY2" fmla="*/ 22502 h 3956997"/>
              <a:gd name="connsiteX3" fmla="*/ 2925325 w 4181846"/>
              <a:gd name="connsiteY3" fmla="*/ 1147625 h 3956997"/>
              <a:gd name="connsiteX4" fmla="*/ 4181845 w 4181846"/>
              <a:gd name="connsiteY4" fmla="*/ 1968773 h 3956997"/>
              <a:gd name="connsiteX5" fmla="*/ 2868941 w 4181846"/>
              <a:gd name="connsiteY5" fmla="*/ 2747124 h 3956997"/>
              <a:gd name="connsiteX6" fmla="*/ 2115235 w 4181846"/>
              <a:gd name="connsiteY6" fmla="*/ 3937941 h 3956997"/>
              <a:gd name="connsiteX7" fmla="*/ 1215135 w 4181846"/>
              <a:gd name="connsiteY7" fmla="*/ 2632789 h 3956997"/>
              <a:gd name="connsiteX8" fmla="*/ 1 w 4181846"/>
              <a:gd name="connsiteY8" fmla="*/ 1980220 h 3956997"/>
              <a:gd name="connsiteX9" fmla="*/ 48625 w 4181846"/>
              <a:gd name="connsiteY9" fmla="*/ 2014559 h 3956997"/>
              <a:gd name="connsiteX10" fmla="*/ 371497 w 4181846"/>
              <a:gd name="connsiteY10" fmla="*/ 1980218 h 3956997"/>
              <a:gd name="connsiteX11" fmla="*/ 2115233 w 4181846"/>
              <a:gd name="connsiteY11" fmla="*/ 3566441 h 3956997"/>
              <a:gd name="connsiteX12" fmla="*/ 3858972 w 4181846"/>
              <a:gd name="connsiteY12" fmla="*/ 1980221 h 3956997"/>
              <a:gd name="connsiteX13" fmla="*/ 2115234 w 4181846"/>
              <a:gd name="connsiteY13" fmla="*/ 394000 h 3956997"/>
              <a:gd name="connsiteX14" fmla="*/ 371494 w 4181846"/>
              <a:gd name="connsiteY14" fmla="*/ 1980219 h 3956997"/>
              <a:gd name="connsiteX15" fmla="*/ 371497 w 4181846"/>
              <a:gd name="connsiteY15" fmla="*/ 1980218 h 3956997"/>
              <a:gd name="connsiteX0" fmla="*/ 48625 w 4181846"/>
              <a:gd name="connsiteY0" fmla="*/ 1991275 h 3933713"/>
              <a:gd name="connsiteX1" fmla="*/ 1215135 w 4181846"/>
              <a:gd name="connsiteY1" fmla="*/ 1259355 h 3933713"/>
              <a:gd name="connsiteX2" fmla="*/ 2139548 w 4181846"/>
              <a:gd name="connsiteY2" fmla="*/ 22502 h 3933713"/>
              <a:gd name="connsiteX3" fmla="*/ 2925325 w 4181846"/>
              <a:gd name="connsiteY3" fmla="*/ 1124341 h 3933713"/>
              <a:gd name="connsiteX4" fmla="*/ 4181845 w 4181846"/>
              <a:gd name="connsiteY4" fmla="*/ 1945489 h 3933713"/>
              <a:gd name="connsiteX5" fmla="*/ 2868941 w 4181846"/>
              <a:gd name="connsiteY5" fmla="*/ 2723840 h 3933713"/>
              <a:gd name="connsiteX6" fmla="*/ 2115235 w 4181846"/>
              <a:gd name="connsiteY6" fmla="*/ 3914657 h 3933713"/>
              <a:gd name="connsiteX7" fmla="*/ 1215135 w 4181846"/>
              <a:gd name="connsiteY7" fmla="*/ 2609505 h 3933713"/>
              <a:gd name="connsiteX8" fmla="*/ 1 w 4181846"/>
              <a:gd name="connsiteY8" fmla="*/ 1956936 h 3933713"/>
              <a:gd name="connsiteX9" fmla="*/ 48625 w 4181846"/>
              <a:gd name="connsiteY9" fmla="*/ 1991275 h 3933713"/>
              <a:gd name="connsiteX10" fmla="*/ 371497 w 4181846"/>
              <a:gd name="connsiteY10" fmla="*/ 1956934 h 3933713"/>
              <a:gd name="connsiteX11" fmla="*/ 2115233 w 4181846"/>
              <a:gd name="connsiteY11" fmla="*/ 3543157 h 3933713"/>
              <a:gd name="connsiteX12" fmla="*/ 3858972 w 4181846"/>
              <a:gd name="connsiteY12" fmla="*/ 1956937 h 3933713"/>
              <a:gd name="connsiteX13" fmla="*/ 2115234 w 4181846"/>
              <a:gd name="connsiteY13" fmla="*/ 370716 h 3933713"/>
              <a:gd name="connsiteX14" fmla="*/ 371494 w 4181846"/>
              <a:gd name="connsiteY14" fmla="*/ 1956935 h 3933713"/>
              <a:gd name="connsiteX15" fmla="*/ 371497 w 4181846"/>
              <a:gd name="connsiteY15" fmla="*/ 1956934 h 3933713"/>
              <a:gd name="connsiteX0" fmla="*/ 48625 w 4181846"/>
              <a:gd name="connsiteY0" fmla="*/ 1991275 h 3841746"/>
              <a:gd name="connsiteX1" fmla="*/ 1215135 w 4181846"/>
              <a:gd name="connsiteY1" fmla="*/ 1259355 h 3841746"/>
              <a:gd name="connsiteX2" fmla="*/ 2139548 w 4181846"/>
              <a:gd name="connsiteY2" fmla="*/ 22502 h 3841746"/>
              <a:gd name="connsiteX3" fmla="*/ 2925325 w 4181846"/>
              <a:gd name="connsiteY3" fmla="*/ 1124341 h 3841746"/>
              <a:gd name="connsiteX4" fmla="*/ 4181845 w 4181846"/>
              <a:gd name="connsiteY4" fmla="*/ 1945489 h 3841746"/>
              <a:gd name="connsiteX5" fmla="*/ 2868941 w 4181846"/>
              <a:gd name="connsiteY5" fmla="*/ 2723840 h 3841746"/>
              <a:gd name="connsiteX6" fmla="*/ 2139548 w 4181846"/>
              <a:gd name="connsiteY6" fmla="*/ 3822690 h 3841746"/>
              <a:gd name="connsiteX7" fmla="*/ 1215135 w 4181846"/>
              <a:gd name="connsiteY7" fmla="*/ 2609505 h 3841746"/>
              <a:gd name="connsiteX8" fmla="*/ 1 w 4181846"/>
              <a:gd name="connsiteY8" fmla="*/ 1956936 h 3841746"/>
              <a:gd name="connsiteX9" fmla="*/ 48625 w 4181846"/>
              <a:gd name="connsiteY9" fmla="*/ 1991275 h 3841746"/>
              <a:gd name="connsiteX10" fmla="*/ 371497 w 4181846"/>
              <a:gd name="connsiteY10" fmla="*/ 1956934 h 3841746"/>
              <a:gd name="connsiteX11" fmla="*/ 2115233 w 4181846"/>
              <a:gd name="connsiteY11" fmla="*/ 3543157 h 3841746"/>
              <a:gd name="connsiteX12" fmla="*/ 3858972 w 4181846"/>
              <a:gd name="connsiteY12" fmla="*/ 1956937 h 3841746"/>
              <a:gd name="connsiteX13" fmla="*/ 2115234 w 4181846"/>
              <a:gd name="connsiteY13" fmla="*/ 370716 h 3841746"/>
              <a:gd name="connsiteX14" fmla="*/ 371494 w 4181846"/>
              <a:gd name="connsiteY14" fmla="*/ 1956935 h 3841746"/>
              <a:gd name="connsiteX15" fmla="*/ 371497 w 4181846"/>
              <a:gd name="connsiteY15" fmla="*/ 1956934 h 3841746"/>
              <a:gd name="connsiteX0" fmla="*/ 48625 w 4181846"/>
              <a:gd name="connsiteY0" fmla="*/ 1991275 h 3834188"/>
              <a:gd name="connsiteX1" fmla="*/ 1215135 w 4181846"/>
              <a:gd name="connsiteY1" fmla="*/ 1259355 h 3834188"/>
              <a:gd name="connsiteX2" fmla="*/ 2139548 w 4181846"/>
              <a:gd name="connsiteY2" fmla="*/ 22502 h 3834188"/>
              <a:gd name="connsiteX3" fmla="*/ 2925325 w 4181846"/>
              <a:gd name="connsiteY3" fmla="*/ 1124341 h 3834188"/>
              <a:gd name="connsiteX4" fmla="*/ 4181845 w 4181846"/>
              <a:gd name="connsiteY4" fmla="*/ 1945489 h 3834188"/>
              <a:gd name="connsiteX5" fmla="*/ 2868941 w 4181846"/>
              <a:gd name="connsiteY5" fmla="*/ 2723840 h 3834188"/>
              <a:gd name="connsiteX6" fmla="*/ 2139548 w 4181846"/>
              <a:gd name="connsiteY6" fmla="*/ 3822690 h 3834188"/>
              <a:gd name="connsiteX7" fmla="*/ 1215135 w 4181846"/>
              <a:gd name="connsiteY7" fmla="*/ 2609505 h 3834188"/>
              <a:gd name="connsiteX8" fmla="*/ 1 w 4181846"/>
              <a:gd name="connsiteY8" fmla="*/ 1956936 h 3834188"/>
              <a:gd name="connsiteX9" fmla="*/ 48625 w 4181846"/>
              <a:gd name="connsiteY9" fmla="*/ 1991275 h 3834188"/>
              <a:gd name="connsiteX10" fmla="*/ 371497 w 4181846"/>
              <a:gd name="connsiteY10" fmla="*/ 1956934 h 3834188"/>
              <a:gd name="connsiteX11" fmla="*/ 2115233 w 4181846"/>
              <a:gd name="connsiteY11" fmla="*/ 3543157 h 3834188"/>
              <a:gd name="connsiteX12" fmla="*/ 3858972 w 4181846"/>
              <a:gd name="connsiteY12" fmla="*/ 1956937 h 3834188"/>
              <a:gd name="connsiteX13" fmla="*/ 2115234 w 4181846"/>
              <a:gd name="connsiteY13" fmla="*/ 370716 h 3834188"/>
              <a:gd name="connsiteX14" fmla="*/ 371494 w 4181846"/>
              <a:gd name="connsiteY14" fmla="*/ 1956935 h 3834188"/>
              <a:gd name="connsiteX15" fmla="*/ 371497 w 4181846"/>
              <a:gd name="connsiteY15" fmla="*/ 1956934 h 3834188"/>
              <a:gd name="connsiteX0" fmla="*/ 48625 w 4181846"/>
              <a:gd name="connsiteY0" fmla="*/ 1991275 h 3834188"/>
              <a:gd name="connsiteX1" fmla="*/ 1215135 w 4181846"/>
              <a:gd name="connsiteY1" fmla="*/ 1259355 h 3834188"/>
              <a:gd name="connsiteX2" fmla="*/ 2139548 w 4181846"/>
              <a:gd name="connsiteY2" fmla="*/ 22502 h 3834188"/>
              <a:gd name="connsiteX3" fmla="*/ 2925325 w 4181846"/>
              <a:gd name="connsiteY3" fmla="*/ 1124341 h 3834188"/>
              <a:gd name="connsiteX4" fmla="*/ 4181845 w 4181846"/>
              <a:gd name="connsiteY4" fmla="*/ 1945489 h 3834188"/>
              <a:gd name="connsiteX5" fmla="*/ 2868941 w 4181846"/>
              <a:gd name="connsiteY5" fmla="*/ 2723840 h 3834188"/>
              <a:gd name="connsiteX6" fmla="*/ 2139548 w 4181846"/>
              <a:gd name="connsiteY6" fmla="*/ 3822690 h 3834188"/>
              <a:gd name="connsiteX7" fmla="*/ 1215135 w 4181846"/>
              <a:gd name="connsiteY7" fmla="*/ 2609505 h 3834188"/>
              <a:gd name="connsiteX8" fmla="*/ 1 w 4181846"/>
              <a:gd name="connsiteY8" fmla="*/ 1956936 h 3834188"/>
              <a:gd name="connsiteX9" fmla="*/ 48625 w 4181846"/>
              <a:gd name="connsiteY9" fmla="*/ 1991275 h 3834188"/>
              <a:gd name="connsiteX10" fmla="*/ 371497 w 4181846"/>
              <a:gd name="connsiteY10" fmla="*/ 1956934 h 3834188"/>
              <a:gd name="connsiteX11" fmla="*/ 2115233 w 4181846"/>
              <a:gd name="connsiteY11" fmla="*/ 3543157 h 3834188"/>
              <a:gd name="connsiteX12" fmla="*/ 3858972 w 4181846"/>
              <a:gd name="connsiteY12" fmla="*/ 1956937 h 3834188"/>
              <a:gd name="connsiteX13" fmla="*/ 2115234 w 4181846"/>
              <a:gd name="connsiteY13" fmla="*/ 370716 h 3834188"/>
              <a:gd name="connsiteX14" fmla="*/ 371494 w 4181846"/>
              <a:gd name="connsiteY14" fmla="*/ 1956935 h 3834188"/>
              <a:gd name="connsiteX15" fmla="*/ 371497 w 4181846"/>
              <a:gd name="connsiteY15" fmla="*/ 1956934 h 3834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4181846" h="3834188">
                <a:moveTo>
                  <a:pt x="48625" y="1991275"/>
                </a:moveTo>
                <a:cubicBezTo>
                  <a:pt x="48626" y="1445781"/>
                  <a:pt x="782583" y="1629882"/>
                  <a:pt x="1215135" y="1259355"/>
                </a:cubicBezTo>
                <a:cubicBezTo>
                  <a:pt x="1606098" y="924453"/>
                  <a:pt x="1854516" y="45004"/>
                  <a:pt x="2139548" y="22502"/>
                </a:cubicBezTo>
                <a:cubicBezTo>
                  <a:pt x="2424580" y="0"/>
                  <a:pt x="2534363" y="789438"/>
                  <a:pt x="2925325" y="1124341"/>
                </a:cubicBezTo>
                <a:cubicBezTo>
                  <a:pt x="3357876" y="1494870"/>
                  <a:pt x="4181846" y="1399996"/>
                  <a:pt x="4181845" y="1945489"/>
                </a:cubicBezTo>
                <a:cubicBezTo>
                  <a:pt x="4181845" y="2490983"/>
                  <a:pt x="3301493" y="2353312"/>
                  <a:pt x="2868941" y="2723840"/>
                </a:cubicBezTo>
                <a:cubicBezTo>
                  <a:pt x="2477978" y="3058742"/>
                  <a:pt x="2668601" y="3834188"/>
                  <a:pt x="2139548" y="3822690"/>
                </a:cubicBezTo>
                <a:cubicBezTo>
                  <a:pt x="1494750" y="3747751"/>
                  <a:pt x="1606098" y="2944408"/>
                  <a:pt x="1215135" y="2609505"/>
                </a:cubicBezTo>
                <a:cubicBezTo>
                  <a:pt x="782584" y="2238977"/>
                  <a:pt x="0" y="2502430"/>
                  <a:pt x="1" y="1956936"/>
                </a:cubicBezTo>
                <a:cubicBezTo>
                  <a:pt x="1" y="1956935"/>
                  <a:pt x="48625" y="1991276"/>
                  <a:pt x="48625" y="1991275"/>
                </a:cubicBezTo>
                <a:close/>
                <a:moveTo>
                  <a:pt x="371497" y="1956934"/>
                </a:moveTo>
                <a:cubicBezTo>
                  <a:pt x="371496" y="2832980"/>
                  <a:pt x="1152193" y="3543156"/>
                  <a:pt x="2115233" y="3543157"/>
                </a:cubicBezTo>
                <a:cubicBezTo>
                  <a:pt x="3078273" y="3543157"/>
                  <a:pt x="3858971" y="2832983"/>
                  <a:pt x="3858972" y="1956937"/>
                </a:cubicBezTo>
                <a:cubicBezTo>
                  <a:pt x="3858972" y="1080891"/>
                  <a:pt x="3078274" y="370716"/>
                  <a:pt x="2115234" y="370716"/>
                </a:cubicBezTo>
                <a:cubicBezTo>
                  <a:pt x="1152194" y="370715"/>
                  <a:pt x="371495" y="1080889"/>
                  <a:pt x="371494" y="1956935"/>
                </a:cubicBezTo>
                <a:cubicBezTo>
                  <a:pt x="371495" y="1956935"/>
                  <a:pt x="371496" y="1956934"/>
                  <a:pt x="371497" y="1956934"/>
                </a:cubicBez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66" tIns="26983" rIns="53966" bIns="26983" anchor="ctr"/>
          <a:lstStyle/>
          <a:p>
            <a:pPr algn="ctr">
              <a:defRPr/>
            </a:pPr>
            <a:endParaRPr lang="fr-FR" sz="1000">
              <a:solidFill>
                <a:schemeClr val="tx1"/>
              </a:solidFill>
            </a:endParaRPr>
          </a:p>
        </p:txBody>
      </p:sp>
      <p:sp>
        <p:nvSpPr>
          <p:cNvPr id="12" name="Forme libre 11"/>
          <p:cNvSpPr/>
          <p:nvPr/>
        </p:nvSpPr>
        <p:spPr>
          <a:xfrm>
            <a:off x="3716376" y="667528"/>
            <a:ext cx="1171905" cy="1318674"/>
          </a:xfrm>
          <a:custGeom>
            <a:avLst/>
            <a:gdLst>
              <a:gd name="connsiteX0" fmla="*/ 0 w 4230470"/>
              <a:gd name="connsiteY0" fmla="*/ 1957718 h 3915435"/>
              <a:gd name="connsiteX1" fmla="*/ 678459 w 4230470"/>
              <a:gd name="connsiteY1" fmla="*/ 520940 h 3915435"/>
              <a:gd name="connsiteX2" fmla="*/ 2115239 w 4230470"/>
              <a:gd name="connsiteY2" fmla="*/ 2 h 3915435"/>
              <a:gd name="connsiteX3" fmla="*/ 3552017 w 4230470"/>
              <a:gd name="connsiteY3" fmla="*/ 520943 h 3915435"/>
              <a:gd name="connsiteX4" fmla="*/ 4230471 w 4230470"/>
              <a:gd name="connsiteY4" fmla="*/ 1957723 h 3915435"/>
              <a:gd name="connsiteX5" fmla="*/ 3552014 w 4230470"/>
              <a:gd name="connsiteY5" fmla="*/ 3394502 h 3915435"/>
              <a:gd name="connsiteX6" fmla="*/ 2115235 w 4230470"/>
              <a:gd name="connsiteY6" fmla="*/ 3915441 h 3915435"/>
              <a:gd name="connsiteX7" fmla="*/ 678456 w 4230470"/>
              <a:gd name="connsiteY7" fmla="*/ 3394500 h 3915435"/>
              <a:gd name="connsiteX8" fmla="*/ 1 w 4230470"/>
              <a:gd name="connsiteY8" fmla="*/ 1957720 h 3915435"/>
              <a:gd name="connsiteX9" fmla="*/ 0 w 4230470"/>
              <a:gd name="connsiteY9" fmla="*/ 1957718 h 3915435"/>
              <a:gd name="connsiteX10" fmla="*/ 371497 w 4230470"/>
              <a:gd name="connsiteY10" fmla="*/ 1957718 h 3915435"/>
              <a:gd name="connsiteX11" fmla="*/ 2115233 w 4230470"/>
              <a:gd name="connsiteY11" fmla="*/ 3543941 h 3915435"/>
              <a:gd name="connsiteX12" fmla="*/ 3858972 w 4230470"/>
              <a:gd name="connsiteY12" fmla="*/ 1957721 h 3915435"/>
              <a:gd name="connsiteX13" fmla="*/ 2115234 w 4230470"/>
              <a:gd name="connsiteY13" fmla="*/ 371500 h 3915435"/>
              <a:gd name="connsiteX14" fmla="*/ 371494 w 4230470"/>
              <a:gd name="connsiteY14" fmla="*/ 1957719 h 3915435"/>
              <a:gd name="connsiteX15" fmla="*/ 371497 w 4230470"/>
              <a:gd name="connsiteY15" fmla="*/ 1957718 h 3915435"/>
              <a:gd name="connsiteX0" fmla="*/ 0 w 4230472"/>
              <a:gd name="connsiteY0" fmla="*/ 1957716 h 4038640"/>
              <a:gd name="connsiteX1" fmla="*/ 678459 w 4230472"/>
              <a:gd name="connsiteY1" fmla="*/ 520938 h 4038640"/>
              <a:gd name="connsiteX2" fmla="*/ 2115239 w 4230472"/>
              <a:gd name="connsiteY2" fmla="*/ 0 h 4038640"/>
              <a:gd name="connsiteX3" fmla="*/ 3552017 w 4230472"/>
              <a:gd name="connsiteY3" fmla="*/ 520941 h 4038640"/>
              <a:gd name="connsiteX4" fmla="*/ 4230471 w 4230472"/>
              <a:gd name="connsiteY4" fmla="*/ 1957721 h 4038640"/>
              <a:gd name="connsiteX5" fmla="*/ 2835315 w 4230472"/>
              <a:gd name="connsiteY5" fmla="*/ 2655293 h 4038640"/>
              <a:gd name="connsiteX6" fmla="*/ 2115235 w 4230472"/>
              <a:gd name="connsiteY6" fmla="*/ 3915439 h 4038640"/>
              <a:gd name="connsiteX7" fmla="*/ 678456 w 4230472"/>
              <a:gd name="connsiteY7" fmla="*/ 3394498 h 4038640"/>
              <a:gd name="connsiteX8" fmla="*/ 1 w 4230472"/>
              <a:gd name="connsiteY8" fmla="*/ 1957718 h 4038640"/>
              <a:gd name="connsiteX9" fmla="*/ 0 w 4230472"/>
              <a:gd name="connsiteY9" fmla="*/ 1957716 h 4038640"/>
              <a:gd name="connsiteX10" fmla="*/ 371497 w 4230472"/>
              <a:gd name="connsiteY10" fmla="*/ 1957716 h 4038640"/>
              <a:gd name="connsiteX11" fmla="*/ 2115233 w 4230472"/>
              <a:gd name="connsiteY11" fmla="*/ 3543939 h 4038640"/>
              <a:gd name="connsiteX12" fmla="*/ 3858972 w 4230472"/>
              <a:gd name="connsiteY12" fmla="*/ 1957719 h 4038640"/>
              <a:gd name="connsiteX13" fmla="*/ 2115234 w 4230472"/>
              <a:gd name="connsiteY13" fmla="*/ 371498 h 4038640"/>
              <a:gd name="connsiteX14" fmla="*/ 371494 w 4230472"/>
              <a:gd name="connsiteY14" fmla="*/ 1957717 h 4038640"/>
              <a:gd name="connsiteX15" fmla="*/ 371497 w 4230472"/>
              <a:gd name="connsiteY15" fmla="*/ 1957716 h 4038640"/>
              <a:gd name="connsiteX0" fmla="*/ 0 w 4230472"/>
              <a:gd name="connsiteY0" fmla="*/ 1957716 h 4158653"/>
              <a:gd name="connsiteX1" fmla="*/ 678459 w 4230472"/>
              <a:gd name="connsiteY1" fmla="*/ 520938 h 4158653"/>
              <a:gd name="connsiteX2" fmla="*/ 2115239 w 4230472"/>
              <a:gd name="connsiteY2" fmla="*/ 0 h 4158653"/>
              <a:gd name="connsiteX3" fmla="*/ 3552017 w 4230472"/>
              <a:gd name="connsiteY3" fmla="*/ 520941 h 4158653"/>
              <a:gd name="connsiteX4" fmla="*/ 4230471 w 4230472"/>
              <a:gd name="connsiteY4" fmla="*/ 1957721 h 4158653"/>
              <a:gd name="connsiteX5" fmla="*/ 2025225 w 4230472"/>
              <a:gd name="connsiteY5" fmla="*/ 1935212 h 4158653"/>
              <a:gd name="connsiteX6" fmla="*/ 2115235 w 4230472"/>
              <a:gd name="connsiteY6" fmla="*/ 3915439 h 4158653"/>
              <a:gd name="connsiteX7" fmla="*/ 678456 w 4230472"/>
              <a:gd name="connsiteY7" fmla="*/ 3394498 h 4158653"/>
              <a:gd name="connsiteX8" fmla="*/ 1 w 4230472"/>
              <a:gd name="connsiteY8" fmla="*/ 1957718 h 4158653"/>
              <a:gd name="connsiteX9" fmla="*/ 0 w 4230472"/>
              <a:gd name="connsiteY9" fmla="*/ 1957716 h 4158653"/>
              <a:gd name="connsiteX10" fmla="*/ 371497 w 4230472"/>
              <a:gd name="connsiteY10" fmla="*/ 1957716 h 4158653"/>
              <a:gd name="connsiteX11" fmla="*/ 2115233 w 4230472"/>
              <a:gd name="connsiteY11" fmla="*/ 3543939 h 4158653"/>
              <a:gd name="connsiteX12" fmla="*/ 3858972 w 4230472"/>
              <a:gd name="connsiteY12" fmla="*/ 1957719 h 4158653"/>
              <a:gd name="connsiteX13" fmla="*/ 2115234 w 4230472"/>
              <a:gd name="connsiteY13" fmla="*/ 371498 h 4158653"/>
              <a:gd name="connsiteX14" fmla="*/ 371494 w 4230472"/>
              <a:gd name="connsiteY14" fmla="*/ 1957717 h 4158653"/>
              <a:gd name="connsiteX15" fmla="*/ 371497 w 4230472"/>
              <a:gd name="connsiteY15" fmla="*/ 1957716 h 4158653"/>
              <a:gd name="connsiteX0" fmla="*/ 0 w 4230472"/>
              <a:gd name="connsiteY0" fmla="*/ 1957716 h 4023638"/>
              <a:gd name="connsiteX1" fmla="*/ 678459 w 4230472"/>
              <a:gd name="connsiteY1" fmla="*/ 520938 h 4023638"/>
              <a:gd name="connsiteX2" fmla="*/ 2115239 w 4230472"/>
              <a:gd name="connsiteY2" fmla="*/ 0 h 4023638"/>
              <a:gd name="connsiteX3" fmla="*/ 3552017 w 4230472"/>
              <a:gd name="connsiteY3" fmla="*/ 520941 h 4023638"/>
              <a:gd name="connsiteX4" fmla="*/ 4230471 w 4230472"/>
              <a:gd name="connsiteY4" fmla="*/ 1957721 h 4023638"/>
              <a:gd name="connsiteX5" fmla="*/ 2745305 w 4230472"/>
              <a:gd name="connsiteY5" fmla="*/ 2745302 h 4023638"/>
              <a:gd name="connsiteX6" fmla="*/ 2115235 w 4230472"/>
              <a:gd name="connsiteY6" fmla="*/ 3915439 h 4023638"/>
              <a:gd name="connsiteX7" fmla="*/ 678456 w 4230472"/>
              <a:gd name="connsiteY7" fmla="*/ 3394498 h 4023638"/>
              <a:gd name="connsiteX8" fmla="*/ 1 w 4230472"/>
              <a:gd name="connsiteY8" fmla="*/ 1957718 h 4023638"/>
              <a:gd name="connsiteX9" fmla="*/ 0 w 4230472"/>
              <a:gd name="connsiteY9" fmla="*/ 1957716 h 4023638"/>
              <a:gd name="connsiteX10" fmla="*/ 371497 w 4230472"/>
              <a:gd name="connsiteY10" fmla="*/ 1957716 h 4023638"/>
              <a:gd name="connsiteX11" fmla="*/ 2115233 w 4230472"/>
              <a:gd name="connsiteY11" fmla="*/ 3543939 h 4023638"/>
              <a:gd name="connsiteX12" fmla="*/ 3858972 w 4230472"/>
              <a:gd name="connsiteY12" fmla="*/ 1957719 h 4023638"/>
              <a:gd name="connsiteX13" fmla="*/ 2115234 w 4230472"/>
              <a:gd name="connsiteY13" fmla="*/ 371498 h 4023638"/>
              <a:gd name="connsiteX14" fmla="*/ 371494 w 4230472"/>
              <a:gd name="connsiteY14" fmla="*/ 1957717 h 4023638"/>
              <a:gd name="connsiteX15" fmla="*/ 371497 w 4230472"/>
              <a:gd name="connsiteY15" fmla="*/ 1957716 h 4023638"/>
              <a:gd name="connsiteX0" fmla="*/ 0 w 4230472"/>
              <a:gd name="connsiteY0" fmla="*/ 2080915 h 4146837"/>
              <a:gd name="connsiteX1" fmla="*/ 1215135 w 4230472"/>
              <a:gd name="connsiteY1" fmla="*/ 1383336 h 4146837"/>
              <a:gd name="connsiteX2" fmla="*/ 2115239 w 4230472"/>
              <a:gd name="connsiteY2" fmla="*/ 123199 h 4146837"/>
              <a:gd name="connsiteX3" fmla="*/ 3552017 w 4230472"/>
              <a:gd name="connsiteY3" fmla="*/ 644140 h 4146837"/>
              <a:gd name="connsiteX4" fmla="*/ 4230471 w 4230472"/>
              <a:gd name="connsiteY4" fmla="*/ 2080920 h 4146837"/>
              <a:gd name="connsiteX5" fmla="*/ 2745305 w 4230472"/>
              <a:gd name="connsiteY5" fmla="*/ 2868501 h 4146837"/>
              <a:gd name="connsiteX6" fmla="*/ 2115235 w 4230472"/>
              <a:gd name="connsiteY6" fmla="*/ 4038638 h 4146837"/>
              <a:gd name="connsiteX7" fmla="*/ 678456 w 4230472"/>
              <a:gd name="connsiteY7" fmla="*/ 3517697 h 4146837"/>
              <a:gd name="connsiteX8" fmla="*/ 1 w 4230472"/>
              <a:gd name="connsiteY8" fmla="*/ 2080917 h 4146837"/>
              <a:gd name="connsiteX9" fmla="*/ 0 w 4230472"/>
              <a:gd name="connsiteY9" fmla="*/ 2080915 h 4146837"/>
              <a:gd name="connsiteX10" fmla="*/ 371497 w 4230472"/>
              <a:gd name="connsiteY10" fmla="*/ 2080915 h 4146837"/>
              <a:gd name="connsiteX11" fmla="*/ 2115233 w 4230472"/>
              <a:gd name="connsiteY11" fmla="*/ 3667138 h 4146837"/>
              <a:gd name="connsiteX12" fmla="*/ 3858972 w 4230472"/>
              <a:gd name="connsiteY12" fmla="*/ 2080918 h 4146837"/>
              <a:gd name="connsiteX13" fmla="*/ 2115234 w 4230472"/>
              <a:gd name="connsiteY13" fmla="*/ 494697 h 4146837"/>
              <a:gd name="connsiteX14" fmla="*/ 371494 w 4230472"/>
              <a:gd name="connsiteY14" fmla="*/ 2080916 h 4146837"/>
              <a:gd name="connsiteX15" fmla="*/ 371497 w 4230472"/>
              <a:gd name="connsiteY15" fmla="*/ 2080915 h 4146837"/>
              <a:gd name="connsiteX0" fmla="*/ 0 w 4230472"/>
              <a:gd name="connsiteY0" fmla="*/ 1980218 h 4046140"/>
              <a:gd name="connsiteX1" fmla="*/ 1215135 w 4230472"/>
              <a:gd name="connsiteY1" fmla="*/ 1282639 h 4046140"/>
              <a:gd name="connsiteX2" fmla="*/ 2115239 w 4230472"/>
              <a:gd name="connsiteY2" fmla="*/ 22502 h 4046140"/>
              <a:gd name="connsiteX3" fmla="*/ 2925325 w 4230472"/>
              <a:gd name="connsiteY3" fmla="*/ 1147625 h 4046140"/>
              <a:gd name="connsiteX4" fmla="*/ 4230471 w 4230472"/>
              <a:gd name="connsiteY4" fmla="*/ 1980223 h 4046140"/>
              <a:gd name="connsiteX5" fmla="*/ 2745305 w 4230472"/>
              <a:gd name="connsiteY5" fmla="*/ 2767804 h 4046140"/>
              <a:gd name="connsiteX6" fmla="*/ 2115235 w 4230472"/>
              <a:gd name="connsiteY6" fmla="*/ 3937941 h 4046140"/>
              <a:gd name="connsiteX7" fmla="*/ 678456 w 4230472"/>
              <a:gd name="connsiteY7" fmla="*/ 3417000 h 4046140"/>
              <a:gd name="connsiteX8" fmla="*/ 1 w 4230472"/>
              <a:gd name="connsiteY8" fmla="*/ 1980220 h 4046140"/>
              <a:gd name="connsiteX9" fmla="*/ 0 w 4230472"/>
              <a:gd name="connsiteY9" fmla="*/ 1980218 h 4046140"/>
              <a:gd name="connsiteX10" fmla="*/ 371497 w 4230472"/>
              <a:gd name="connsiteY10" fmla="*/ 1980218 h 4046140"/>
              <a:gd name="connsiteX11" fmla="*/ 2115233 w 4230472"/>
              <a:gd name="connsiteY11" fmla="*/ 3566441 h 4046140"/>
              <a:gd name="connsiteX12" fmla="*/ 3858972 w 4230472"/>
              <a:gd name="connsiteY12" fmla="*/ 1980221 h 4046140"/>
              <a:gd name="connsiteX13" fmla="*/ 2115234 w 4230472"/>
              <a:gd name="connsiteY13" fmla="*/ 394000 h 4046140"/>
              <a:gd name="connsiteX14" fmla="*/ 371494 w 4230472"/>
              <a:gd name="connsiteY14" fmla="*/ 1980219 h 4046140"/>
              <a:gd name="connsiteX15" fmla="*/ 371497 w 4230472"/>
              <a:gd name="connsiteY15" fmla="*/ 1980218 h 4046140"/>
              <a:gd name="connsiteX0" fmla="*/ 0 w 4230472"/>
              <a:gd name="connsiteY0" fmla="*/ 1980218 h 3960443"/>
              <a:gd name="connsiteX1" fmla="*/ 1215135 w 4230472"/>
              <a:gd name="connsiteY1" fmla="*/ 1282639 h 3960443"/>
              <a:gd name="connsiteX2" fmla="*/ 2115239 w 4230472"/>
              <a:gd name="connsiteY2" fmla="*/ 22502 h 3960443"/>
              <a:gd name="connsiteX3" fmla="*/ 2925325 w 4230472"/>
              <a:gd name="connsiteY3" fmla="*/ 1147625 h 3960443"/>
              <a:gd name="connsiteX4" fmla="*/ 4230471 w 4230472"/>
              <a:gd name="connsiteY4" fmla="*/ 1980223 h 3960443"/>
              <a:gd name="connsiteX5" fmla="*/ 2745305 w 4230472"/>
              <a:gd name="connsiteY5" fmla="*/ 2767804 h 3960443"/>
              <a:gd name="connsiteX6" fmla="*/ 2115235 w 4230472"/>
              <a:gd name="connsiteY6" fmla="*/ 3937941 h 3960443"/>
              <a:gd name="connsiteX7" fmla="*/ 1215135 w 4230472"/>
              <a:gd name="connsiteY7" fmla="*/ 2632789 h 3960443"/>
              <a:gd name="connsiteX8" fmla="*/ 1 w 4230472"/>
              <a:gd name="connsiteY8" fmla="*/ 1980220 h 3960443"/>
              <a:gd name="connsiteX9" fmla="*/ 0 w 4230472"/>
              <a:gd name="connsiteY9" fmla="*/ 1980218 h 3960443"/>
              <a:gd name="connsiteX10" fmla="*/ 371497 w 4230472"/>
              <a:gd name="connsiteY10" fmla="*/ 1980218 h 3960443"/>
              <a:gd name="connsiteX11" fmla="*/ 2115233 w 4230472"/>
              <a:gd name="connsiteY11" fmla="*/ 3566441 h 3960443"/>
              <a:gd name="connsiteX12" fmla="*/ 3858972 w 4230472"/>
              <a:gd name="connsiteY12" fmla="*/ 1980221 h 3960443"/>
              <a:gd name="connsiteX13" fmla="*/ 2115234 w 4230472"/>
              <a:gd name="connsiteY13" fmla="*/ 394000 h 3960443"/>
              <a:gd name="connsiteX14" fmla="*/ 371494 w 4230472"/>
              <a:gd name="connsiteY14" fmla="*/ 1980219 h 3960443"/>
              <a:gd name="connsiteX15" fmla="*/ 371497 w 4230472"/>
              <a:gd name="connsiteY15" fmla="*/ 1980218 h 3960443"/>
              <a:gd name="connsiteX0" fmla="*/ 0 w 4230472"/>
              <a:gd name="connsiteY0" fmla="*/ 1980218 h 3956997"/>
              <a:gd name="connsiteX1" fmla="*/ 1215135 w 4230472"/>
              <a:gd name="connsiteY1" fmla="*/ 1282639 h 3956997"/>
              <a:gd name="connsiteX2" fmla="*/ 2115239 w 4230472"/>
              <a:gd name="connsiteY2" fmla="*/ 22502 h 3956997"/>
              <a:gd name="connsiteX3" fmla="*/ 2925325 w 4230472"/>
              <a:gd name="connsiteY3" fmla="*/ 1147625 h 3956997"/>
              <a:gd name="connsiteX4" fmla="*/ 4230471 w 4230472"/>
              <a:gd name="connsiteY4" fmla="*/ 1980223 h 3956997"/>
              <a:gd name="connsiteX5" fmla="*/ 2868941 w 4230472"/>
              <a:gd name="connsiteY5" fmla="*/ 2747124 h 3956997"/>
              <a:gd name="connsiteX6" fmla="*/ 2115235 w 4230472"/>
              <a:gd name="connsiteY6" fmla="*/ 3937941 h 3956997"/>
              <a:gd name="connsiteX7" fmla="*/ 1215135 w 4230472"/>
              <a:gd name="connsiteY7" fmla="*/ 2632789 h 3956997"/>
              <a:gd name="connsiteX8" fmla="*/ 1 w 4230472"/>
              <a:gd name="connsiteY8" fmla="*/ 1980220 h 3956997"/>
              <a:gd name="connsiteX9" fmla="*/ 0 w 4230472"/>
              <a:gd name="connsiteY9" fmla="*/ 1980218 h 3956997"/>
              <a:gd name="connsiteX10" fmla="*/ 371497 w 4230472"/>
              <a:gd name="connsiteY10" fmla="*/ 1980218 h 3956997"/>
              <a:gd name="connsiteX11" fmla="*/ 2115233 w 4230472"/>
              <a:gd name="connsiteY11" fmla="*/ 3566441 h 3956997"/>
              <a:gd name="connsiteX12" fmla="*/ 3858972 w 4230472"/>
              <a:gd name="connsiteY12" fmla="*/ 1980221 h 3956997"/>
              <a:gd name="connsiteX13" fmla="*/ 2115234 w 4230472"/>
              <a:gd name="connsiteY13" fmla="*/ 394000 h 3956997"/>
              <a:gd name="connsiteX14" fmla="*/ 371494 w 4230472"/>
              <a:gd name="connsiteY14" fmla="*/ 1980219 h 3956997"/>
              <a:gd name="connsiteX15" fmla="*/ 371497 w 4230472"/>
              <a:gd name="connsiteY15" fmla="*/ 1980218 h 3956997"/>
              <a:gd name="connsiteX0" fmla="*/ 0 w 4327725"/>
              <a:gd name="connsiteY0" fmla="*/ 1980218 h 3956997"/>
              <a:gd name="connsiteX1" fmla="*/ 1215135 w 4327725"/>
              <a:gd name="connsiteY1" fmla="*/ 1282639 h 3956997"/>
              <a:gd name="connsiteX2" fmla="*/ 2115239 w 4327725"/>
              <a:gd name="connsiteY2" fmla="*/ 22502 h 3956997"/>
              <a:gd name="connsiteX3" fmla="*/ 2925325 w 4327725"/>
              <a:gd name="connsiteY3" fmla="*/ 1147625 h 3956997"/>
              <a:gd name="connsiteX4" fmla="*/ 4327724 w 4327725"/>
              <a:gd name="connsiteY4" fmla="*/ 1968773 h 3956997"/>
              <a:gd name="connsiteX5" fmla="*/ 2868941 w 4327725"/>
              <a:gd name="connsiteY5" fmla="*/ 2747124 h 3956997"/>
              <a:gd name="connsiteX6" fmla="*/ 2115235 w 4327725"/>
              <a:gd name="connsiteY6" fmla="*/ 3937941 h 3956997"/>
              <a:gd name="connsiteX7" fmla="*/ 1215135 w 4327725"/>
              <a:gd name="connsiteY7" fmla="*/ 2632789 h 3956997"/>
              <a:gd name="connsiteX8" fmla="*/ 1 w 4327725"/>
              <a:gd name="connsiteY8" fmla="*/ 1980220 h 3956997"/>
              <a:gd name="connsiteX9" fmla="*/ 0 w 4327725"/>
              <a:gd name="connsiteY9" fmla="*/ 1980218 h 3956997"/>
              <a:gd name="connsiteX10" fmla="*/ 371497 w 4327725"/>
              <a:gd name="connsiteY10" fmla="*/ 1980218 h 3956997"/>
              <a:gd name="connsiteX11" fmla="*/ 2115233 w 4327725"/>
              <a:gd name="connsiteY11" fmla="*/ 3566441 h 3956997"/>
              <a:gd name="connsiteX12" fmla="*/ 3858972 w 4327725"/>
              <a:gd name="connsiteY12" fmla="*/ 1980221 h 3956997"/>
              <a:gd name="connsiteX13" fmla="*/ 2115234 w 4327725"/>
              <a:gd name="connsiteY13" fmla="*/ 394000 h 3956997"/>
              <a:gd name="connsiteX14" fmla="*/ 371494 w 4327725"/>
              <a:gd name="connsiteY14" fmla="*/ 1980219 h 3956997"/>
              <a:gd name="connsiteX15" fmla="*/ 371497 w 4327725"/>
              <a:gd name="connsiteY15" fmla="*/ 1980218 h 3956997"/>
              <a:gd name="connsiteX0" fmla="*/ 0 w 4181846"/>
              <a:gd name="connsiteY0" fmla="*/ 1980218 h 3956997"/>
              <a:gd name="connsiteX1" fmla="*/ 1215135 w 4181846"/>
              <a:gd name="connsiteY1" fmla="*/ 1282639 h 3956997"/>
              <a:gd name="connsiteX2" fmla="*/ 2115239 w 4181846"/>
              <a:gd name="connsiteY2" fmla="*/ 22502 h 3956997"/>
              <a:gd name="connsiteX3" fmla="*/ 2925325 w 4181846"/>
              <a:gd name="connsiteY3" fmla="*/ 1147625 h 3956997"/>
              <a:gd name="connsiteX4" fmla="*/ 4181845 w 4181846"/>
              <a:gd name="connsiteY4" fmla="*/ 1968773 h 3956997"/>
              <a:gd name="connsiteX5" fmla="*/ 2868941 w 4181846"/>
              <a:gd name="connsiteY5" fmla="*/ 2747124 h 3956997"/>
              <a:gd name="connsiteX6" fmla="*/ 2115235 w 4181846"/>
              <a:gd name="connsiteY6" fmla="*/ 3937941 h 3956997"/>
              <a:gd name="connsiteX7" fmla="*/ 1215135 w 4181846"/>
              <a:gd name="connsiteY7" fmla="*/ 2632789 h 3956997"/>
              <a:gd name="connsiteX8" fmla="*/ 1 w 4181846"/>
              <a:gd name="connsiteY8" fmla="*/ 1980220 h 3956997"/>
              <a:gd name="connsiteX9" fmla="*/ 0 w 4181846"/>
              <a:gd name="connsiteY9" fmla="*/ 1980218 h 3956997"/>
              <a:gd name="connsiteX10" fmla="*/ 371497 w 4181846"/>
              <a:gd name="connsiteY10" fmla="*/ 1980218 h 3956997"/>
              <a:gd name="connsiteX11" fmla="*/ 2115233 w 4181846"/>
              <a:gd name="connsiteY11" fmla="*/ 3566441 h 3956997"/>
              <a:gd name="connsiteX12" fmla="*/ 3858972 w 4181846"/>
              <a:gd name="connsiteY12" fmla="*/ 1980221 h 3956997"/>
              <a:gd name="connsiteX13" fmla="*/ 2115234 w 4181846"/>
              <a:gd name="connsiteY13" fmla="*/ 394000 h 3956997"/>
              <a:gd name="connsiteX14" fmla="*/ 371494 w 4181846"/>
              <a:gd name="connsiteY14" fmla="*/ 1980219 h 3956997"/>
              <a:gd name="connsiteX15" fmla="*/ 371497 w 4181846"/>
              <a:gd name="connsiteY15" fmla="*/ 1980218 h 3956997"/>
              <a:gd name="connsiteX0" fmla="*/ 48625 w 4181846"/>
              <a:gd name="connsiteY0" fmla="*/ 2014559 h 3956997"/>
              <a:gd name="connsiteX1" fmla="*/ 1215135 w 4181846"/>
              <a:gd name="connsiteY1" fmla="*/ 1282639 h 3956997"/>
              <a:gd name="connsiteX2" fmla="*/ 2115239 w 4181846"/>
              <a:gd name="connsiteY2" fmla="*/ 22502 h 3956997"/>
              <a:gd name="connsiteX3" fmla="*/ 2925325 w 4181846"/>
              <a:gd name="connsiteY3" fmla="*/ 1147625 h 3956997"/>
              <a:gd name="connsiteX4" fmla="*/ 4181845 w 4181846"/>
              <a:gd name="connsiteY4" fmla="*/ 1968773 h 3956997"/>
              <a:gd name="connsiteX5" fmla="*/ 2868941 w 4181846"/>
              <a:gd name="connsiteY5" fmla="*/ 2747124 h 3956997"/>
              <a:gd name="connsiteX6" fmla="*/ 2115235 w 4181846"/>
              <a:gd name="connsiteY6" fmla="*/ 3937941 h 3956997"/>
              <a:gd name="connsiteX7" fmla="*/ 1215135 w 4181846"/>
              <a:gd name="connsiteY7" fmla="*/ 2632789 h 3956997"/>
              <a:gd name="connsiteX8" fmla="*/ 1 w 4181846"/>
              <a:gd name="connsiteY8" fmla="*/ 1980220 h 3956997"/>
              <a:gd name="connsiteX9" fmla="*/ 48625 w 4181846"/>
              <a:gd name="connsiteY9" fmla="*/ 2014559 h 3956997"/>
              <a:gd name="connsiteX10" fmla="*/ 371497 w 4181846"/>
              <a:gd name="connsiteY10" fmla="*/ 1980218 h 3956997"/>
              <a:gd name="connsiteX11" fmla="*/ 2115233 w 4181846"/>
              <a:gd name="connsiteY11" fmla="*/ 3566441 h 3956997"/>
              <a:gd name="connsiteX12" fmla="*/ 3858972 w 4181846"/>
              <a:gd name="connsiteY12" fmla="*/ 1980221 h 3956997"/>
              <a:gd name="connsiteX13" fmla="*/ 2115234 w 4181846"/>
              <a:gd name="connsiteY13" fmla="*/ 394000 h 3956997"/>
              <a:gd name="connsiteX14" fmla="*/ 371494 w 4181846"/>
              <a:gd name="connsiteY14" fmla="*/ 1980219 h 3956997"/>
              <a:gd name="connsiteX15" fmla="*/ 371497 w 4181846"/>
              <a:gd name="connsiteY15" fmla="*/ 1980218 h 3956997"/>
              <a:gd name="connsiteX0" fmla="*/ 48625 w 4181846"/>
              <a:gd name="connsiteY0" fmla="*/ 1991275 h 3933713"/>
              <a:gd name="connsiteX1" fmla="*/ 1215135 w 4181846"/>
              <a:gd name="connsiteY1" fmla="*/ 1259355 h 3933713"/>
              <a:gd name="connsiteX2" fmla="*/ 2139548 w 4181846"/>
              <a:gd name="connsiteY2" fmla="*/ 22502 h 3933713"/>
              <a:gd name="connsiteX3" fmla="*/ 2925325 w 4181846"/>
              <a:gd name="connsiteY3" fmla="*/ 1124341 h 3933713"/>
              <a:gd name="connsiteX4" fmla="*/ 4181845 w 4181846"/>
              <a:gd name="connsiteY4" fmla="*/ 1945489 h 3933713"/>
              <a:gd name="connsiteX5" fmla="*/ 2868941 w 4181846"/>
              <a:gd name="connsiteY5" fmla="*/ 2723840 h 3933713"/>
              <a:gd name="connsiteX6" fmla="*/ 2115235 w 4181846"/>
              <a:gd name="connsiteY6" fmla="*/ 3914657 h 3933713"/>
              <a:gd name="connsiteX7" fmla="*/ 1215135 w 4181846"/>
              <a:gd name="connsiteY7" fmla="*/ 2609505 h 3933713"/>
              <a:gd name="connsiteX8" fmla="*/ 1 w 4181846"/>
              <a:gd name="connsiteY8" fmla="*/ 1956936 h 3933713"/>
              <a:gd name="connsiteX9" fmla="*/ 48625 w 4181846"/>
              <a:gd name="connsiteY9" fmla="*/ 1991275 h 3933713"/>
              <a:gd name="connsiteX10" fmla="*/ 371497 w 4181846"/>
              <a:gd name="connsiteY10" fmla="*/ 1956934 h 3933713"/>
              <a:gd name="connsiteX11" fmla="*/ 2115233 w 4181846"/>
              <a:gd name="connsiteY11" fmla="*/ 3543157 h 3933713"/>
              <a:gd name="connsiteX12" fmla="*/ 3858972 w 4181846"/>
              <a:gd name="connsiteY12" fmla="*/ 1956937 h 3933713"/>
              <a:gd name="connsiteX13" fmla="*/ 2115234 w 4181846"/>
              <a:gd name="connsiteY13" fmla="*/ 370716 h 3933713"/>
              <a:gd name="connsiteX14" fmla="*/ 371494 w 4181846"/>
              <a:gd name="connsiteY14" fmla="*/ 1956935 h 3933713"/>
              <a:gd name="connsiteX15" fmla="*/ 371497 w 4181846"/>
              <a:gd name="connsiteY15" fmla="*/ 1956934 h 3933713"/>
              <a:gd name="connsiteX0" fmla="*/ 48625 w 4181846"/>
              <a:gd name="connsiteY0" fmla="*/ 1991275 h 3841746"/>
              <a:gd name="connsiteX1" fmla="*/ 1215135 w 4181846"/>
              <a:gd name="connsiteY1" fmla="*/ 1259355 h 3841746"/>
              <a:gd name="connsiteX2" fmla="*/ 2139548 w 4181846"/>
              <a:gd name="connsiteY2" fmla="*/ 22502 h 3841746"/>
              <a:gd name="connsiteX3" fmla="*/ 2925325 w 4181846"/>
              <a:gd name="connsiteY3" fmla="*/ 1124341 h 3841746"/>
              <a:gd name="connsiteX4" fmla="*/ 4181845 w 4181846"/>
              <a:gd name="connsiteY4" fmla="*/ 1945489 h 3841746"/>
              <a:gd name="connsiteX5" fmla="*/ 2868941 w 4181846"/>
              <a:gd name="connsiteY5" fmla="*/ 2723840 h 3841746"/>
              <a:gd name="connsiteX6" fmla="*/ 2139548 w 4181846"/>
              <a:gd name="connsiteY6" fmla="*/ 3822690 h 3841746"/>
              <a:gd name="connsiteX7" fmla="*/ 1215135 w 4181846"/>
              <a:gd name="connsiteY7" fmla="*/ 2609505 h 3841746"/>
              <a:gd name="connsiteX8" fmla="*/ 1 w 4181846"/>
              <a:gd name="connsiteY8" fmla="*/ 1956936 h 3841746"/>
              <a:gd name="connsiteX9" fmla="*/ 48625 w 4181846"/>
              <a:gd name="connsiteY9" fmla="*/ 1991275 h 3841746"/>
              <a:gd name="connsiteX10" fmla="*/ 371497 w 4181846"/>
              <a:gd name="connsiteY10" fmla="*/ 1956934 h 3841746"/>
              <a:gd name="connsiteX11" fmla="*/ 2115233 w 4181846"/>
              <a:gd name="connsiteY11" fmla="*/ 3543157 h 3841746"/>
              <a:gd name="connsiteX12" fmla="*/ 3858972 w 4181846"/>
              <a:gd name="connsiteY12" fmla="*/ 1956937 h 3841746"/>
              <a:gd name="connsiteX13" fmla="*/ 2115234 w 4181846"/>
              <a:gd name="connsiteY13" fmla="*/ 370716 h 3841746"/>
              <a:gd name="connsiteX14" fmla="*/ 371494 w 4181846"/>
              <a:gd name="connsiteY14" fmla="*/ 1956935 h 3841746"/>
              <a:gd name="connsiteX15" fmla="*/ 371497 w 4181846"/>
              <a:gd name="connsiteY15" fmla="*/ 1956934 h 3841746"/>
              <a:gd name="connsiteX0" fmla="*/ 48625 w 4181846"/>
              <a:gd name="connsiteY0" fmla="*/ 1991275 h 3834188"/>
              <a:gd name="connsiteX1" fmla="*/ 1215135 w 4181846"/>
              <a:gd name="connsiteY1" fmla="*/ 1259355 h 3834188"/>
              <a:gd name="connsiteX2" fmla="*/ 2139548 w 4181846"/>
              <a:gd name="connsiteY2" fmla="*/ 22502 h 3834188"/>
              <a:gd name="connsiteX3" fmla="*/ 2925325 w 4181846"/>
              <a:gd name="connsiteY3" fmla="*/ 1124341 h 3834188"/>
              <a:gd name="connsiteX4" fmla="*/ 4181845 w 4181846"/>
              <a:gd name="connsiteY4" fmla="*/ 1945489 h 3834188"/>
              <a:gd name="connsiteX5" fmla="*/ 2868941 w 4181846"/>
              <a:gd name="connsiteY5" fmla="*/ 2723840 h 3834188"/>
              <a:gd name="connsiteX6" fmla="*/ 2139548 w 4181846"/>
              <a:gd name="connsiteY6" fmla="*/ 3822690 h 3834188"/>
              <a:gd name="connsiteX7" fmla="*/ 1215135 w 4181846"/>
              <a:gd name="connsiteY7" fmla="*/ 2609505 h 3834188"/>
              <a:gd name="connsiteX8" fmla="*/ 1 w 4181846"/>
              <a:gd name="connsiteY8" fmla="*/ 1956936 h 3834188"/>
              <a:gd name="connsiteX9" fmla="*/ 48625 w 4181846"/>
              <a:gd name="connsiteY9" fmla="*/ 1991275 h 3834188"/>
              <a:gd name="connsiteX10" fmla="*/ 371497 w 4181846"/>
              <a:gd name="connsiteY10" fmla="*/ 1956934 h 3834188"/>
              <a:gd name="connsiteX11" fmla="*/ 2115233 w 4181846"/>
              <a:gd name="connsiteY11" fmla="*/ 3543157 h 3834188"/>
              <a:gd name="connsiteX12" fmla="*/ 3858972 w 4181846"/>
              <a:gd name="connsiteY12" fmla="*/ 1956937 h 3834188"/>
              <a:gd name="connsiteX13" fmla="*/ 2115234 w 4181846"/>
              <a:gd name="connsiteY13" fmla="*/ 370716 h 3834188"/>
              <a:gd name="connsiteX14" fmla="*/ 371494 w 4181846"/>
              <a:gd name="connsiteY14" fmla="*/ 1956935 h 3834188"/>
              <a:gd name="connsiteX15" fmla="*/ 371497 w 4181846"/>
              <a:gd name="connsiteY15" fmla="*/ 1956934 h 3834188"/>
              <a:gd name="connsiteX0" fmla="*/ 48625 w 4181846"/>
              <a:gd name="connsiteY0" fmla="*/ 1991275 h 3834188"/>
              <a:gd name="connsiteX1" fmla="*/ 1215135 w 4181846"/>
              <a:gd name="connsiteY1" fmla="*/ 1259355 h 3834188"/>
              <a:gd name="connsiteX2" fmla="*/ 2139548 w 4181846"/>
              <a:gd name="connsiteY2" fmla="*/ 22502 h 3834188"/>
              <a:gd name="connsiteX3" fmla="*/ 2925325 w 4181846"/>
              <a:gd name="connsiteY3" fmla="*/ 1124341 h 3834188"/>
              <a:gd name="connsiteX4" fmla="*/ 4181845 w 4181846"/>
              <a:gd name="connsiteY4" fmla="*/ 1945489 h 3834188"/>
              <a:gd name="connsiteX5" fmla="*/ 2868941 w 4181846"/>
              <a:gd name="connsiteY5" fmla="*/ 2723840 h 3834188"/>
              <a:gd name="connsiteX6" fmla="*/ 2139548 w 4181846"/>
              <a:gd name="connsiteY6" fmla="*/ 3822690 h 3834188"/>
              <a:gd name="connsiteX7" fmla="*/ 1215135 w 4181846"/>
              <a:gd name="connsiteY7" fmla="*/ 2609505 h 3834188"/>
              <a:gd name="connsiteX8" fmla="*/ 1 w 4181846"/>
              <a:gd name="connsiteY8" fmla="*/ 1956936 h 3834188"/>
              <a:gd name="connsiteX9" fmla="*/ 48625 w 4181846"/>
              <a:gd name="connsiteY9" fmla="*/ 1991275 h 3834188"/>
              <a:gd name="connsiteX10" fmla="*/ 371497 w 4181846"/>
              <a:gd name="connsiteY10" fmla="*/ 1956934 h 3834188"/>
              <a:gd name="connsiteX11" fmla="*/ 2115233 w 4181846"/>
              <a:gd name="connsiteY11" fmla="*/ 3543157 h 3834188"/>
              <a:gd name="connsiteX12" fmla="*/ 3858972 w 4181846"/>
              <a:gd name="connsiteY12" fmla="*/ 1956937 h 3834188"/>
              <a:gd name="connsiteX13" fmla="*/ 2115234 w 4181846"/>
              <a:gd name="connsiteY13" fmla="*/ 370716 h 3834188"/>
              <a:gd name="connsiteX14" fmla="*/ 371494 w 4181846"/>
              <a:gd name="connsiteY14" fmla="*/ 1956935 h 3834188"/>
              <a:gd name="connsiteX15" fmla="*/ 371497 w 4181846"/>
              <a:gd name="connsiteY15" fmla="*/ 1956934 h 3834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4181846" h="3834188">
                <a:moveTo>
                  <a:pt x="48625" y="1991275"/>
                </a:moveTo>
                <a:cubicBezTo>
                  <a:pt x="48626" y="1445781"/>
                  <a:pt x="782583" y="1629882"/>
                  <a:pt x="1215135" y="1259355"/>
                </a:cubicBezTo>
                <a:cubicBezTo>
                  <a:pt x="1606098" y="924453"/>
                  <a:pt x="1854516" y="45004"/>
                  <a:pt x="2139548" y="22502"/>
                </a:cubicBezTo>
                <a:cubicBezTo>
                  <a:pt x="2424580" y="0"/>
                  <a:pt x="2534363" y="789438"/>
                  <a:pt x="2925325" y="1124341"/>
                </a:cubicBezTo>
                <a:cubicBezTo>
                  <a:pt x="3357876" y="1494870"/>
                  <a:pt x="4181846" y="1399996"/>
                  <a:pt x="4181845" y="1945489"/>
                </a:cubicBezTo>
                <a:cubicBezTo>
                  <a:pt x="4181845" y="2490983"/>
                  <a:pt x="3301493" y="2353312"/>
                  <a:pt x="2868941" y="2723840"/>
                </a:cubicBezTo>
                <a:cubicBezTo>
                  <a:pt x="2477978" y="3058742"/>
                  <a:pt x="2668601" y="3834188"/>
                  <a:pt x="2139548" y="3822690"/>
                </a:cubicBezTo>
                <a:cubicBezTo>
                  <a:pt x="1494750" y="3747751"/>
                  <a:pt x="1606098" y="2944408"/>
                  <a:pt x="1215135" y="2609505"/>
                </a:cubicBezTo>
                <a:cubicBezTo>
                  <a:pt x="782584" y="2238977"/>
                  <a:pt x="0" y="2502430"/>
                  <a:pt x="1" y="1956936"/>
                </a:cubicBezTo>
                <a:cubicBezTo>
                  <a:pt x="1" y="1956935"/>
                  <a:pt x="48625" y="1991276"/>
                  <a:pt x="48625" y="1991275"/>
                </a:cubicBezTo>
                <a:close/>
                <a:moveTo>
                  <a:pt x="371497" y="1956934"/>
                </a:moveTo>
                <a:cubicBezTo>
                  <a:pt x="371496" y="2832980"/>
                  <a:pt x="1152193" y="3543156"/>
                  <a:pt x="2115233" y="3543157"/>
                </a:cubicBezTo>
                <a:cubicBezTo>
                  <a:pt x="3078273" y="3543157"/>
                  <a:pt x="3858971" y="2832983"/>
                  <a:pt x="3858972" y="1956937"/>
                </a:cubicBezTo>
                <a:cubicBezTo>
                  <a:pt x="3858972" y="1080891"/>
                  <a:pt x="3078274" y="370716"/>
                  <a:pt x="2115234" y="370716"/>
                </a:cubicBezTo>
                <a:cubicBezTo>
                  <a:pt x="1152194" y="370715"/>
                  <a:pt x="371495" y="1080889"/>
                  <a:pt x="371494" y="1956935"/>
                </a:cubicBezTo>
                <a:cubicBezTo>
                  <a:pt x="371495" y="1956935"/>
                  <a:pt x="371496" y="1956934"/>
                  <a:pt x="371497" y="1956934"/>
                </a:cubicBez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66" tIns="26983" rIns="53966" bIns="26983" anchor="ctr"/>
          <a:lstStyle/>
          <a:p>
            <a:pPr algn="ctr">
              <a:defRPr/>
            </a:pPr>
            <a:endParaRPr lang="fr-FR" sz="100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ZoneTexte 8"/>
          <p:cNvSpPr txBox="1">
            <a:spLocks noChangeArrowheads="1"/>
          </p:cNvSpPr>
          <p:nvPr/>
        </p:nvSpPr>
        <p:spPr bwMode="auto">
          <a:xfrm>
            <a:off x="0" y="0"/>
            <a:ext cx="5167745" cy="2147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2000" tIns="29434" rIns="58869" bIns="2943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z="1000" dirty="0">
                <a:latin typeface="Andy" panose="03080602030302030203" pitchFamily="66" charset="0"/>
              </a:rPr>
              <a:t>2019 - la couverture de la tour de la chapelle se termine</a:t>
            </a:r>
          </a:p>
        </p:txBody>
      </p:sp>
    </p:spTree>
    <p:extLst>
      <p:ext uri="{BB962C8B-B14F-4D97-AF65-F5344CB8AC3E}">
        <p14:creationId xmlns:p14="http://schemas.microsoft.com/office/powerpoint/2010/main" val="2557055131"/>
      </p:ext>
    </p:extLst>
  </p:cSld>
  <p:clrMapOvr>
    <a:masterClrMapping/>
  </p:clrMapOvr>
  <p:transition advClick="0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" dur="1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" dur="1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750"/>
                            </p:stCondLst>
                            <p:childTnLst>
                              <p:par>
                                <p:cTn id="18" presetID="19" presetClass="exit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17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7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1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17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7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1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6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CEBAAAPIwAAOQU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endParaRPr lang="fr-fr" cap="none"/>
          </a:p>
        </p:txBody>
      </p:sp>
      <p:sp>
        <p:nvSpPr>
          <p:cNvPr id="3" name="Rectangle 3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A0AAAAAkAAAAEgAAACQAAAASAAAAAAAAAAAAAAAAAAAAAEAAABQAAAAAAAAAAAA4D8AAAAAAADgPwAAAAAAAOA/AAAAAAAA4D8AAAAAAADgPwAAAAAAAOA/AAAAAAAA4D8AAAAAAADgPwAAAAAAAOA/AAAAAAAA4D8CAAAAjAAAAAEAAAACAAAA////AP///wgAAAAAAAAAALltMyS/lkJLl/ccgo/4KZ4B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lwIAAKQFAAAPIwAAFhMAABAAAAAmAAAACAAAAAAAAAB/AAAA"/>
              </a:ext>
            </a:extLst>
          </p:cNvSpPr>
          <p:nvPr>
            <p:ph type="body" idx="1"/>
          </p:nvPr>
        </p:nvSpPr>
        <p:spPr>
          <a:blipFill>
            <a:blip r:embed="rId2"/>
            <a:srcRect/>
            <a:stretch/>
          </a:blipFill>
        </p:spPr>
        <p:txBody>
          <a:bodyPr/>
          <a:lstStyle/>
          <a:p>
            <a:pPr>
              <a:defRPr lang="en-us"/>
            </a:pPr>
            <a:endParaRPr lang="fr-fr" cap="none"/>
          </a:p>
        </p:txBody>
      </p:sp>
      <p:pic>
        <p:nvPicPr>
          <p:cNvPr id="4" name="Picture 6"/>
          <p:cNvPicPr>
            <a:picLocks noChangeAspect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7_WRGJZhMAAAAlAAAAEQAAAC0AAAAAkAAAAEgAAACQAAAASAAAAAAAAAAAAAAAAAAAAAEAAABQAAAAAAAAAAAA4D8AAAAAAADgPwAAAAAAAOA/AAAAAAAA4D8AAAAAAADgPwAAAAAAAOA/AAAAAAAA4D8AAAAAAADgPwAAAAAAAOA/AAAAAAAA4D8CAAAAjAAAAAEAAAACAAAA////AP///wgAAAAAAAAAAE5Bu6Wi2hlCtedRykLvupEB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P///wAAAAABAAAAAAAAAAAAAAAAAAAAAAAAAAAAAAAAAAAAAAAAAAAAAAACf39/AAAAAAPMzMwAwMD/AH9/fwAAAAAAAAAAAAAAAAD///8AAAAAACEAAAAYAAAAFAAAAAAAAAAAAAAApiUAAC0VAAAQAAAAJgAAAAgAAAD//////////w=="/>
              </a:ext>
            </a:extLst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9"/>
            <a:ext cx="6120000" cy="3444685"/>
          </a:xfrm>
          <a:prstGeom prst="rect">
            <a:avLst/>
          </a:prstGeom>
          <a:blipFill>
            <a:blip r:embed="rId4"/>
            <a:srcRect/>
            <a:stretch/>
          </a:blipFill>
          <a:ln>
            <a:noFill/>
          </a:ln>
          <a:effectLst/>
        </p:spPr>
      </p:pic>
      <p:sp>
        <p:nvSpPr>
          <p:cNvPr id="5" name="Oval 7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gAAAA0AAAAAXQAAAC4AAABdAAAALgAAAAAAAAABAAAAAAAAAAEAAABQAAAAAAAAAAAA8D8AAAAAAADwPwAAAAAAAOA/AAAAAAAA4D8AAAAAAADgPwAAAAAAAOA/AAAAAAAA4D8AAAAAAADgPwAAAAAAAOA/AAAAAAAA4D8CAAAAjAAAAAEAAAACAAAA////AP///wgAAAAAAAAAALltMyS/lkJLl/ccgo/4KZ4BAAAAeAAAAAEAAABAAAAAAAAAAAAAAABaAAAAAAAAAAAAAAAAAAAAAAAAAAAAAAAAAAAAAAAAAAAAAAAAAAAAAAAAAAAAAAAAAAAAAAAAAAAAAAAAAAAAAAAAAAAAAAAAAAAAFAAAADwAAAABAAAAAAAAAAAAAAko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TQQAANECAADkDAAA0Q4AABAgAAAmAAAACAAAAP//////////"/>
              </a:ext>
            </a:extLst>
          </p:cNvSpPr>
          <p:nvPr/>
        </p:nvSpPr>
        <p:spPr>
          <a:xfrm>
            <a:off x="685165" y="309064"/>
            <a:ext cx="1455836" cy="2279794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54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9055" tIns="29210" rIns="59055" bIns="29210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900" cap="none"/>
          </a:p>
        </p:txBody>
      </p:sp>
      <p:sp>
        <p:nvSpPr>
          <p:cNvPr id="6" name="Oval 8" descr="cascades-quatre-bornes-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gAAAA0AAAAAXQAAAC4AAABdAAAALgAAAAAAAAABAAAAAAAAAAEAAABQAAAAAAAAAAAA8D8AAAAAAADwPwAAAAAAAOA/AAAAAAAA4D8AAAAAAADgPwAAAAAAAOA/AAAAAAAA4D8AAAAAAADgPwAAAAAAAOA/AAAAAAAA4D8CAAAAjAAAAAEAAAACAAAA////AP///wgAAAAAAAAAALltMyS/lkJLl/ccgo/4KZ4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jAYAAEMDAAAjDwAAmA4AABAgAAAmAAAACAAAAP//////////"/>
              </a:ext>
            </a:extLst>
          </p:cNvSpPr>
          <p:nvPr/>
        </p:nvSpPr>
        <p:spPr>
          <a:xfrm>
            <a:off x="1060800" y="448418"/>
            <a:ext cx="1219944" cy="2042532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9055" tIns="29210" rIns="59055" bIns="29210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900" cap="none"/>
          </a:p>
        </p:txBody>
      </p:sp>
      <p:sp>
        <p:nvSpPr>
          <p:cNvPr id="7" name="Oval 9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gAAAA0AAAAAXQAAAC4AAABdAAAALgAAAAAAAAABAAAAAAAAAAEAAABQAAAAAAAAAAAA8D8AAAAAAADwPwAAAAAAAOA/AAAAAAAA4D8AAAAAAADgPwAAAAAAAOA/AAAAAAAA4D8AAAAAAADgPwAAAAAAAOA/AAAAAAAA4D8CAAAAjAAAAAEAAAACAAAA////AP///wgAAAAAAAAAALltMyS/lkJLl/ccgo/4KZ4BAAAAeAAAAAEAAABAAAAAAAAAAAAAAABaAAAAAAAAAAAAAAAAAAAAAAAAAAAAAAAAAAAAAAAAAAAAAAAAAAAAAAAAAAAAAAAAAAAAAAAAAAAAAAAAAAAAAAAAAAAAAAAAAAAAFAAAADwAAAABAAAAAAAAAAAAAAko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FQ4AACYEAACsFgAAJxAAABAgAAAmAAAACAAAAP//////////"/>
              </a:ext>
            </a:extLst>
          </p:cNvSpPr>
          <p:nvPr/>
        </p:nvSpPr>
        <p:spPr>
          <a:xfrm>
            <a:off x="2289175" y="674370"/>
            <a:ext cx="1396365" cy="1951355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54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9055" tIns="29210" rIns="59055" bIns="29210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900" cap="none"/>
          </a:p>
        </p:txBody>
      </p:sp>
      <p:sp>
        <p:nvSpPr>
          <p:cNvPr id="8" name="Oval 10" descr="cascades-quatre-bornes-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gAAAA0AAAAAXQAAAC4AAABdAAAALgAAAAAAAAABAAAAAAAAAAEAAABQAAAAAAAAAAAA8D8AAAAAAADwPwAAAAAAAOA/AAAAAAAA4D8AAAAAAADgPwAAAAAAAOA/AAAAAAAA4D8AAAAAAADgPwAAAAAAAOA/AAAAAAAA4D8CAAAAjAAAAAEAAAACAAAA////AP///wgAAAAAAAAAALltMyS/lkJLl/ccgo/4KZ4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MhAAAJcEAADJGAAA7g8AABAgAAAmAAAACAAAAP//////////"/>
              </a:ext>
            </a:extLst>
          </p:cNvSpPr>
          <p:nvPr/>
        </p:nvSpPr>
        <p:spPr>
          <a:xfrm>
            <a:off x="2632710" y="746125"/>
            <a:ext cx="1257885" cy="1843405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9055" tIns="29210" rIns="59055" bIns="29210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900" cap="none"/>
          </a:p>
        </p:txBody>
      </p:sp>
      <p:sp>
        <p:nvSpPr>
          <p:cNvPr id="9" name="Oval 11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gAAAA0AAAAAXQAAAC4AAABdAAAALgAAAAAAAAABAAAAAAAAAAEAAABQAAAAAAAAAAAA8D8AAAAAAADwPwAAAAAAAOA/AAAAAAAA4D8AAAAAAADgPwAAAAAAAOA/AAAAAAAA4D8AAAAAAADgPwAAAAAAAOA/AAAAAAAA4D8CAAAAjAAAAAEAAAACAAAA////AP///wgAAAAAAAAAALltMyS/lkJLl/ccgo/4KZ4BAAAAeAAAAAEAAABAAAAAAAAAAAAAAABaAAAAAAAAAAAAAAAAAAAAAAAAAAAAAAAAAAAAAAAAAAAAAAAAAAAAAAAAAAAAAAAAAAAAAAAAAAAAAAAAAAAAAAAAAAAAAAAAAAAAFAAAADwAAAABAAAAAAAAAAAAAAko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3BcAALQFAABzIAAAtREAABAgAAAmAAAACAAAAP//////////"/>
              </a:ext>
            </a:extLst>
          </p:cNvSpPr>
          <p:nvPr/>
        </p:nvSpPr>
        <p:spPr>
          <a:xfrm>
            <a:off x="3890596" y="1005721"/>
            <a:ext cx="974521" cy="1361848"/>
          </a:xfrm>
          <a:prstGeom prst="ellipse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54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9055" tIns="29210" rIns="59055" bIns="29210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900" cap="none"/>
          </a:p>
        </p:txBody>
      </p:sp>
      <p:sp>
        <p:nvSpPr>
          <p:cNvPr id="10" name="Oval 12" descr="cascades-quatre-bornes-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gAAAA0AAAAAXQAAAC4AAABdAAAALgAAAAAAAAABAAAAAAAAAAEAAABQAAAAAAAAAAAA8D8AAAAAAADwPwAAAAAAAOA/AAAAAAAA4D8AAAAAAADgPwAAAAAAAOA/AAAAAAAA4D8AAAAAAADgPwAAAAAAAOA/AAAAAAAA4D8CAAAAjAAAAAEAAAACAAAA////AP///wgAAAAAAAAAALltMyS/lkJLl/ccgo/4KZ4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MRoAACYGAADIIgAAfREAABAgAAAmAAAACAAAAP//////////"/>
              </a:ext>
            </a:extLst>
          </p:cNvSpPr>
          <p:nvPr/>
        </p:nvSpPr>
        <p:spPr>
          <a:xfrm>
            <a:off x="4163086" y="1067814"/>
            <a:ext cx="895928" cy="1286510"/>
          </a:xfrm>
          <a:prstGeom prst="ellipse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9055" tIns="29210" rIns="59055" bIns="29210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900" cap="none"/>
          </a:p>
        </p:txBody>
      </p:sp>
      <p:sp>
        <p:nvSpPr>
          <p:cNvPr id="11" name="ZoneTexte 11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3AgAAAMAAADKHAAAewEAABAgAAAmAAAACAAAAP//////////"/>
              </a:ext>
            </a:extLst>
          </p:cNvSpPr>
          <p:nvPr/>
        </p:nvSpPr>
        <p:spPr>
          <a:xfrm>
            <a:off x="0" y="0"/>
            <a:ext cx="3201019" cy="25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950" tIns="26670" rIns="108000" bIns="26670" numCol="1" spcCol="215900" anchor="t"/>
          <a:lstStyle/>
          <a:p>
            <a:pPr>
              <a:defRPr lang="en-us"/>
            </a:pPr>
            <a:r>
              <a:rPr lang="fr-fr" sz="1200" b="1" cap="none" dirty="0">
                <a:latin typeface="Andy" panose="03080602030302030203" pitchFamily="66" charset="0"/>
                <a:ea typeface="Calibri" pitchFamily="2" charset="0"/>
                <a:cs typeface="Calibri" pitchFamily="2" charset="0"/>
              </a:rPr>
              <a:t>2020 </a:t>
            </a:r>
            <a:r>
              <a:rPr lang="fr-FR" sz="1200" b="1" cap="none" dirty="0">
                <a:latin typeface="Andy" panose="03080602030302030203" pitchFamily="66" charset="0"/>
                <a:ea typeface="Calibri" pitchFamily="2" charset="0"/>
                <a:cs typeface="Calibri" pitchFamily="2" charset="0"/>
              </a:rPr>
              <a:t>–</a:t>
            </a:r>
            <a:r>
              <a:rPr lang="fr-fr" sz="1200" b="1" cap="none" dirty="0">
                <a:latin typeface="Andy" panose="03080602030302030203" pitchFamily="66" charset="0"/>
                <a:ea typeface="Calibri" pitchFamily="2" charset="0"/>
                <a:cs typeface="Calibri" pitchFamily="2" charset="0"/>
              </a:rPr>
              <a:t> la tour de la chapelle est terminée</a:t>
            </a:r>
          </a:p>
        </p:txBody>
      </p:sp>
    </p:spTree>
  </p:cSld>
  <p:clrMapOvr>
    <a:masterClrMapping/>
  </p:clrMapOvr>
  <p:transition advClick="0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3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 advAuto="0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/>
    </p:bldLst>
    <p:extLst mod="1">
      <p:ext uri="smNativeData">
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WRGJZggAAAAFAAAA/f///wEAAAAVAAAACAAAAAAAAAAAAAAAAAAAAAgAAAD9////AgAAABUAAAAIAAAAAAAAAAAAAAAAAAAACwAAAP3///8CAAAAFQAAAAgAAAAAAAAAAAAAAAAAAAAOAAAA/f///wIAAAAVAAAACAAAAAAAAAAAAAAAAAAAABEAAAD9////AgAAABcAAAAgAAAAAAAAAAAAAAAAAAAAFQAAAP3///8CAAAAFwAAACAAAAAAAAAAAAAAAAAAAAAZAAAA/f///wIAAAAXAAAAIAAAAAAAAAAAAAAAAAAAAB0AAAD/////AQAAADgAAAAAAAAAAAAAAAAAAAAAAAAA"/>
      </p:ext>
    </p:ext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 13">
            <a:extLst>
              <a:ext uri="{FF2B5EF4-FFF2-40B4-BE49-F238E27FC236}">
                <a16:creationId xmlns:a16="http://schemas.microsoft.com/office/drawing/2014/main" id="{53C5BEC9-AA40-400F-9A4C-68866C6F8B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0" y="0"/>
            <a:ext cx="6120000" cy="3445200"/>
          </a:xfrm>
          <a:prstGeom prst="rect">
            <a:avLst/>
          </a:prstGeom>
        </p:spPr>
      </p:pic>
      <p:pic>
        <p:nvPicPr>
          <p:cNvPr id="15" name="Image 14">
            <a:extLst>
              <a:ext uri="{FF2B5EF4-FFF2-40B4-BE49-F238E27FC236}">
                <a16:creationId xmlns:a16="http://schemas.microsoft.com/office/drawing/2014/main" id="{4BAE73CE-5285-4769-8D0A-0E3FDF795D7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2319" y="283942"/>
            <a:ext cx="2875362" cy="2875736"/>
          </a:xfrm>
          <a:prstGeom prst="rect">
            <a:avLst/>
          </a:prstGeom>
        </p:spPr>
      </p:pic>
      <p:sp>
        <p:nvSpPr>
          <p:cNvPr id="16" name="ZoneTexte 15">
            <a:extLst>
              <a:ext uri="{FF2B5EF4-FFF2-40B4-BE49-F238E27FC236}">
                <a16:creationId xmlns:a16="http://schemas.microsoft.com/office/drawing/2014/main" id="{2E10915A-79BA-4B6C-83E6-4E70A01393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61449" y="3151531"/>
            <a:ext cx="1797101" cy="26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5600" tIns="22801" rIns="45600" bIns="22801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396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396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396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17" name="Image 3">
            <a:extLst>
              <a:ext uri="{FF2B5EF4-FFF2-40B4-BE49-F238E27FC236}">
                <a16:creationId xmlns:a16="http://schemas.microsoft.com/office/drawing/2014/main" id="{F7E9F76D-64C3-4BC8-913B-5E8987185DA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251304" y="880579"/>
            <a:ext cx="1617391" cy="16173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21F2765A-6515-49D8-834D-AA8A3AE7502D}"/>
              </a:ext>
            </a:extLst>
          </p:cNvPr>
          <p:cNvSpPr/>
          <p:nvPr/>
        </p:nvSpPr>
        <p:spPr>
          <a:xfrm>
            <a:off x="1712174" y="-359420"/>
            <a:ext cx="2695652" cy="1587688"/>
          </a:xfrm>
          <a:prstGeom prst="rect">
            <a:avLst/>
          </a:prstGeom>
          <a:noFill/>
        </p:spPr>
        <p:txBody>
          <a:bodyPr wrap="square" lIns="45600" tIns="22801" rIns="45600" bIns="22801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018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90367290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8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2692</TotalTime>
  <Words>334</Words>
  <Application>Microsoft Office PowerPoint</Application>
  <PresentationFormat>Personnalisé</PresentationFormat>
  <Paragraphs>32</Paragraphs>
  <Slides>26</Slides>
  <Notes>2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26</vt:i4>
      </vt:variant>
    </vt:vector>
  </HeadingPairs>
  <TitlesOfParts>
    <vt:vector size="34" baseType="lpstr">
      <vt:lpstr>Aria Script SSi</vt:lpstr>
      <vt:lpstr>Calibri</vt:lpstr>
      <vt:lpstr>Arial</vt:lpstr>
      <vt:lpstr>Andy</vt:lpstr>
      <vt:lpstr>Old English Text MT</vt:lpstr>
      <vt:lpstr>Algerian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Apex</dc:creator>
  <cp:lastModifiedBy>apex1</cp:lastModifiedBy>
  <cp:revision>322</cp:revision>
  <dcterms:created xsi:type="dcterms:W3CDTF">2016-02-24T09:25:33Z</dcterms:created>
  <dcterms:modified xsi:type="dcterms:W3CDTF">2024-09-25T06:24:25Z</dcterms:modified>
</cp:coreProperties>
</file>