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</p:sldMasterIdLst>
  <p:notesMasterIdLst>
    <p:notesMasterId r:id="rId72"/>
  </p:notesMasterIdLst>
  <p:sldIdLst>
    <p:sldId id="256" r:id="rId4"/>
    <p:sldId id="323" r:id="rId5"/>
    <p:sldId id="324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5" r:id="rId62"/>
    <p:sldId id="316" r:id="rId63"/>
    <p:sldId id="317" r:id="rId64"/>
    <p:sldId id="318" r:id="rId65"/>
    <p:sldId id="319" r:id="rId66"/>
    <p:sldId id="320" r:id="rId67"/>
    <p:sldId id="322" r:id="rId68"/>
    <p:sldId id="321" r:id="rId69"/>
    <p:sldId id="314" r:id="rId70"/>
    <p:sldId id="258" r:id="rId71"/>
  </p:sldIdLst>
  <p:sldSz cx="9144000" cy="6858000" type="screen4x3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H76zrvBDJ2raCFEImmlPA==" hashData="B9DR4VhvACQ68EBupL2ey7KPAS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730" y="-149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D5AA9C-8779-4B0F-816C-A49F9DC7E049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9220BC-AAAB-41DA-BE57-188E682EC7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A977D-B3EE-4D06-950F-96BDD6F217AA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863" y="230189"/>
            <a:ext cx="1943100" cy="49164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1801" y="230189"/>
            <a:ext cx="5681663" cy="49164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79" y="2132395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74" y="3886244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94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8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8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175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46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76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05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3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02" y="4408405"/>
            <a:ext cx="7772400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02" y="2906720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94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881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881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175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46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763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057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3514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507" y="1600910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72" y="1600910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67" y="1535129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9411" indent="0">
              <a:buNone/>
              <a:defRPr sz="2300" b="1"/>
            </a:lvl2pPr>
            <a:lvl3pPr marL="1058814" indent="0">
              <a:buNone/>
              <a:defRPr sz="2000" b="1"/>
            </a:lvl3pPr>
            <a:lvl4pPr marL="1588180" indent="0">
              <a:buNone/>
              <a:defRPr sz="1900" b="1"/>
            </a:lvl4pPr>
            <a:lvl5pPr marL="2117591" indent="0">
              <a:buNone/>
              <a:defRPr sz="1900" b="1"/>
            </a:lvl5pPr>
            <a:lvl6pPr marL="2646964" indent="0">
              <a:buNone/>
              <a:defRPr sz="1900" b="1"/>
            </a:lvl6pPr>
            <a:lvl7pPr marL="3176368" indent="0">
              <a:buNone/>
              <a:defRPr sz="1900" b="1"/>
            </a:lvl7pPr>
            <a:lvl8pPr marL="3705760" indent="0">
              <a:buNone/>
              <a:defRPr sz="1900" b="1"/>
            </a:lvl8pPr>
            <a:lvl9pPr marL="423514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67" y="2174953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634" y="1535129"/>
            <a:ext cx="404177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9411" indent="0">
              <a:buNone/>
              <a:defRPr sz="2300" b="1"/>
            </a:lvl2pPr>
            <a:lvl3pPr marL="1058814" indent="0">
              <a:buNone/>
              <a:defRPr sz="2000" b="1"/>
            </a:lvl3pPr>
            <a:lvl4pPr marL="1588180" indent="0">
              <a:buNone/>
              <a:defRPr sz="1900" b="1"/>
            </a:lvl4pPr>
            <a:lvl5pPr marL="2117591" indent="0">
              <a:buNone/>
              <a:defRPr sz="1900" b="1"/>
            </a:lvl5pPr>
            <a:lvl6pPr marL="2646964" indent="0">
              <a:buNone/>
              <a:defRPr sz="1900" b="1"/>
            </a:lvl6pPr>
            <a:lvl7pPr marL="3176368" indent="0">
              <a:buNone/>
              <a:defRPr sz="1900" b="1"/>
            </a:lvl7pPr>
            <a:lvl8pPr marL="3705760" indent="0">
              <a:buNone/>
              <a:defRPr sz="1900" b="1"/>
            </a:lvl8pPr>
            <a:lvl9pPr marL="423514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634" y="2174953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76" y="275096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68" y="274555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76" y="1435102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9411" indent="0">
              <a:buNone/>
              <a:defRPr sz="1400"/>
            </a:lvl2pPr>
            <a:lvl3pPr marL="1058814" indent="0">
              <a:buNone/>
              <a:defRPr sz="1200"/>
            </a:lvl3pPr>
            <a:lvl4pPr marL="1588180" indent="0">
              <a:buNone/>
              <a:defRPr sz="1100"/>
            </a:lvl4pPr>
            <a:lvl5pPr marL="2117591" indent="0">
              <a:buNone/>
              <a:defRPr sz="1100"/>
            </a:lvl5pPr>
            <a:lvl6pPr marL="2646964" indent="0">
              <a:buNone/>
              <a:defRPr sz="1100"/>
            </a:lvl6pPr>
            <a:lvl7pPr marL="3176368" indent="0">
              <a:buNone/>
              <a:defRPr sz="1100"/>
            </a:lvl7pPr>
            <a:lvl8pPr marL="3705760" indent="0">
              <a:buNone/>
              <a:defRPr sz="1100"/>
            </a:lvl8pPr>
            <a:lvl9pPr marL="423514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2" y="4802103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2" y="614824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9411" indent="0">
              <a:buNone/>
              <a:defRPr sz="3200"/>
            </a:lvl2pPr>
            <a:lvl3pPr marL="1058814" indent="0">
              <a:buNone/>
              <a:defRPr sz="2800"/>
            </a:lvl3pPr>
            <a:lvl4pPr marL="1588180" indent="0">
              <a:buNone/>
              <a:defRPr sz="2300"/>
            </a:lvl4pPr>
            <a:lvl5pPr marL="2117591" indent="0">
              <a:buNone/>
              <a:defRPr sz="2300"/>
            </a:lvl5pPr>
            <a:lvl6pPr marL="2646964" indent="0">
              <a:buNone/>
              <a:defRPr sz="2300"/>
            </a:lvl6pPr>
            <a:lvl7pPr marL="3176368" indent="0">
              <a:buNone/>
              <a:defRPr sz="2300"/>
            </a:lvl7pPr>
            <a:lvl8pPr marL="3705760" indent="0">
              <a:buNone/>
              <a:defRPr sz="2300"/>
            </a:lvl8pPr>
            <a:lvl9pPr marL="4235148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2" y="5367422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9411" indent="0">
              <a:buNone/>
              <a:defRPr sz="1400"/>
            </a:lvl2pPr>
            <a:lvl3pPr marL="1058814" indent="0">
              <a:buNone/>
              <a:defRPr sz="1200"/>
            </a:lvl3pPr>
            <a:lvl4pPr marL="1588180" indent="0">
              <a:buNone/>
              <a:defRPr sz="1100"/>
            </a:lvl4pPr>
            <a:lvl5pPr marL="2117591" indent="0">
              <a:buNone/>
              <a:defRPr sz="1100"/>
            </a:lvl5pPr>
            <a:lvl6pPr marL="2646964" indent="0">
              <a:buNone/>
              <a:defRPr sz="1100"/>
            </a:lvl6pPr>
            <a:lvl7pPr marL="3176368" indent="0">
              <a:buNone/>
              <a:defRPr sz="1100"/>
            </a:lvl7pPr>
            <a:lvl8pPr marL="3705760" indent="0">
              <a:buNone/>
              <a:defRPr sz="1100"/>
            </a:lvl8pPr>
            <a:lvl9pPr marL="423514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4" y="276142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6142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24" y="21305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378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5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1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6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1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6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40" y="4406925"/>
            <a:ext cx="7772400" cy="1362077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40" y="2906744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2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5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58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113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6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17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69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22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5" y="1601017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0" y="1601017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214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290" indent="0">
              <a:buNone/>
              <a:defRPr sz="2300" b="1"/>
            </a:lvl2pPr>
            <a:lvl3pPr marL="1050589" indent="0">
              <a:buNone/>
              <a:defRPr sz="2000" b="1"/>
            </a:lvl3pPr>
            <a:lvl4pPr marL="1575841" indent="0">
              <a:buNone/>
              <a:defRPr sz="1900" b="1"/>
            </a:lvl4pPr>
            <a:lvl5pPr marL="2101138" indent="0">
              <a:buNone/>
              <a:defRPr sz="1900" b="1"/>
            </a:lvl5pPr>
            <a:lvl6pPr marL="2626404" indent="0">
              <a:buNone/>
              <a:defRPr sz="1900" b="1"/>
            </a:lvl6pPr>
            <a:lvl7pPr marL="3151710" indent="0">
              <a:buNone/>
              <a:defRPr sz="1900" b="1"/>
            </a:lvl7pPr>
            <a:lvl8pPr marL="3676957" indent="0">
              <a:buNone/>
              <a:defRPr sz="1900" b="1"/>
            </a:lvl8pPr>
            <a:lvl9pPr marL="420224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605"/>
            <a:ext cx="4040188" cy="395128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214"/>
            <a:ext cx="404177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290" indent="0">
              <a:buNone/>
              <a:defRPr sz="2300" b="1"/>
            </a:lvl2pPr>
            <a:lvl3pPr marL="1050589" indent="0">
              <a:buNone/>
              <a:defRPr sz="2000" b="1"/>
            </a:lvl3pPr>
            <a:lvl4pPr marL="1575841" indent="0">
              <a:buNone/>
              <a:defRPr sz="1900" b="1"/>
            </a:lvl4pPr>
            <a:lvl5pPr marL="2101138" indent="0">
              <a:buNone/>
              <a:defRPr sz="1900" b="1"/>
            </a:lvl5pPr>
            <a:lvl6pPr marL="2626404" indent="0">
              <a:buNone/>
              <a:defRPr sz="1900" b="1"/>
            </a:lvl6pPr>
            <a:lvl7pPr marL="3151710" indent="0">
              <a:buNone/>
              <a:defRPr sz="1900" b="1"/>
            </a:lvl7pPr>
            <a:lvl8pPr marL="3676957" indent="0">
              <a:buNone/>
              <a:defRPr sz="1900" b="1"/>
            </a:lvl8pPr>
            <a:lvl9pPr marL="420224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5605"/>
            <a:ext cx="4041775" cy="395128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36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8" y="277024"/>
            <a:ext cx="5111752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36" y="1435123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290" indent="0">
              <a:buNone/>
              <a:defRPr sz="1200"/>
            </a:lvl2pPr>
            <a:lvl3pPr marL="1050589" indent="0">
              <a:buNone/>
              <a:defRPr sz="1200"/>
            </a:lvl3pPr>
            <a:lvl4pPr marL="1575841" indent="0">
              <a:buNone/>
              <a:defRPr sz="1100"/>
            </a:lvl4pPr>
            <a:lvl5pPr marL="2101138" indent="0">
              <a:buNone/>
              <a:defRPr sz="1100"/>
            </a:lvl5pPr>
            <a:lvl6pPr marL="2626404" indent="0">
              <a:buNone/>
              <a:defRPr sz="1100"/>
            </a:lvl6pPr>
            <a:lvl7pPr marL="3151710" indent="0">
              <a:buNone/>
              <a:defRPr sz="1100"/>
            </a:lvl7pPr>
            <a:lvl8pPr marL="3676957" indent="0">
              <a:buNone/>
              <a:defRPr sz="1100"/>
            </a:lvl8pPr>
            <a:lvl9pPr marL="420224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8" y="4804560"/>
            <a:ext cx="5486400" cy="56674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8" y="617545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290" indent="0">
              <a:buNone/>
              <a:defRPr sz="3200"/>
            </a:lvl2pPr>
            <a:lvl3pPr marL="1050589" indent="0">
              <a:buNone/>
              <a:defRPr sz="2800"/>
            </a:lvl3pPr>
            <a:lvl4pPr marL="1575841" indent="0">
              <a:buNone/>
              <a:defRPr sz="2300"/>
            </a:lvl4pPr>
            <a:lvl5pPr marL="2101138" indent="0">
              <a:buNone/>
              <a:defRPr sz="2300"/>
            </a:lvl5pPr>
            <a:lvl6pPr marL="2626404" indent="0">
              <a:buNone/>
              <a:defRPr sz="2300"/>
            </a:lvl6pPr>
            <a:lvl7pPr marL="3151710" indent="0">
              <a:buNone/>
              <a:defRPr sz="2300"/>
            </a:lvl7pPr>
            <a:lvl8pPr marL="3676957" indent="0">
              <a:buNone/>
              <a:defRPr sz="2300"/>
            </a:lvl8pPr>
            <a:lvl9pPr marL="4202242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8" y="5367423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290" indent="0">
              <a:buNone/>
              <a:defRPr sz="1200"/>
            </a:lvl2pPr>
            <a:lvl3pPr marL="1050589" indent="0">
              <a:buNone/>
              <a:defRPr sz="1200"/>
            </a:lvl3pPr>
            <a:lvl4pPr marL="1575841" indent="0">
              <a:buNone/>
              <a:defRPr sz="1100"/>
            </a:lvl4pPr>
            <a:lvl5pPr marL="2101138" indent="0">
              <a:buNone/>
              <a:defRPr sz="1100"/>
            </a:lvl5pPr>
            <a:lvl6pPr marL="2626404" indent="0">
              <a:buNone/>
              <a:defRPr sz="1100"/>
            </a:lvl6pPr>
            <a:lvl7pPr marL="3151710" indent="0">
              <a:buNone/>
              <a:defRPr sz="1100"/>
            </a:lvl7pPr>
            <a:lvl8pPr marL="3676957" indent="0">
              <a:buNone/>
              <a:defRPr sz="1100"/>
            </a:lvl8pPr>
            <a:lvl9pPr marL="420224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3" y="278617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4" y="278617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A54AC-2F44-4BC5-975B-EFE32FD0721D}" type="datetimeFigureOut">
              <a:rPr lang="fr-FR" smtClean="0"/>
              <a:pPr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DB006-A3FE-4288-9439-6B8B2BC5AE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20" y="276680"/>
            <a:ext cx="8229600" cy="1143001"/>
          </a:xfrm>
          <a:prstGeom prst="rect">
            <a:avLst/>
          </a:prstGeom>
        </p:spPr>
        <p:txBody>
          <a:bodyPr vert="horz" lIns="105415" tIns="52705" rIns="105415" bIns="5270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20" y="1600910"/>
            <a:ext cx="8229600" cy="4525963"/>
          </a:xfrm>
          <a:prstGeom prst="rect">
            <a:avLst/>
          </a:prstGeom>
        </p:spPr>
        <p:txBody>
          <a:bodyPr vert="horz" lIns="105415" tIns="52705" rIns="105415" bIns="5270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759" y="6357851"/>
            <a:ext cx="2133600" cy="365125"/>
          </a:xfrm>
          <a:prstGeom prst="rect">
            <a:avLst/>
          </a:prstGeom>
        </p:spPr>
        <p:txBody>
          <a:bodyPr vert="horz" lIns="105415" tIns="52705" rIns="105415" bIns="52705" rtlCol="0" anchor="ctr"/>
          <a:lstStyle>
            <a:lvl1pPr algn="l" defTabSz="105881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02" y="6357851"/>
            <a:ext cx="2895600" cy="365125"/>
          </a:xfrm>
          <a:prstGeom prst="rect">
            <a:avLst/>
          </a:prstGeom>
        </p:spPr>
        <p:txBody>
          <a:bodyPr vert="horz" lIns="105415" tIns="52705" rIns="105415" bIns="52705" rtlCol="0" anchor="ctr"/>
          <a:lstStyle>
            <a:lvl1pPr algn="ctr" defTabSz="105881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718" y="6357851"/>
            <a:ext cx="2133600" cy="365125"/>
          </a:xfrm>
          <a:prstGeom prst="rect">
            <a:avLst/>
          </a:prstGeom>
        </p:spPr>
        <p:txBody>
          <a:bodyPr vert="horz" lIns="105415" tIns="52705" rIns="105415" bIns="52705" rtlCol="0" anchor="ctr"/>
          <a:lstStyle>
            <a:lvl1pPr algn="r" defTabSz="105881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58814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7062" indent="-397062" algn="l" defTabSz="1058814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0255" indent="-330873" algn="l" defTabSz="1058814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23486" indent="-264717" algn="l" defTabSz="105881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52878" indent="-264717" algn="l" defTabSz="1058814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2273" indent="-264717" algn="l" defTabSz="1058814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11656" indent="-264717" algn="l" defTabSz="105881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1057" indent="-264717" algn="l" defTabSz="105881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0466" indent="-264717" algn="l" defTabSz="105881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99867" indent="-264717" algn="l" defTabSz="105881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881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9411" algn="l" defTabSz="105881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8814" algn="l" defTabSz="105881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88180" algn="l" defTabSz="105881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17591" algn="l" defTabSz="105881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46964" algn="l" defTabSz="105881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76368" algn="l" defTabSz="105881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705760" algn="l" defTabSz="105881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35148" algn="l" defTabSz="105881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74664"/>
            <a:ext cx="8229601" cy="1143000"/>
          </a:xfrm>
          <a:prstGeom prst="rect">
            <a:avLst/>
          </a:prstGeom>
        </p:spPr>
        <p:txBody>
          <a:bodyPr vert="horz" lIns="104393" tIns="52199" rIns="104393" bIns="521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601017"/>
            <a:ext cx="8229601" cy="4525963"/>
          </a:xfrm>
          <a:prstGeom prst="rect">
            <a:avLst/>
          </a:prstGeom>
        </p:spPr>
        <p:txBody>
          <a:bodyPr vert="horz" lIns="104393" tIns="52199" rIns="104393" bIns="521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97" y="6360408"/>
            <a:ext cx="2133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l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0" y="6360408"/>
            <a:ext cx="2895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ctr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1" y="6360408"/>
            <a:ext cx="2133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r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dissolve/>
  </p:transition>
  <p:txStyles>
    <p:titleStyle>
      <a:lvl1pPr algn="ctr" defTabSz="1050589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972" indent="-393972" algn="l" defTabSz="1050589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566" indent="-328302" algn="l" defTabSz="1050589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3206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8484" indent="-262656" algn="l" defTabSz="1050589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3762" indent="-262656" algn="l" defTabSz="1050589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9009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4333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9607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4906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29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589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5841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1138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6404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171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6957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2242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5.gif"/><Relationship Id="rId5" Type="http://schemas.openxmlformats.org/officeDocument/2006/relationships/image" Target="../media/image74.jpeg"/><Relationship Id="rId4" Type="http://schemas.openxmlformats.org/officeDocument/2006/relationships/image" Target="../media/image7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3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080000">
            <a:off x="4394853" y="1371492"/>
            <a:ext cx="4035501" cy="4426706"/>
          </a:xfrm>
          <a:prstGeom prst="rect">
            <a:avLst/>
          </a:prstGeom>
          <a:noFill/>
        </p:spPr>
        <p:txBody>
          <a:bodyPr wrap="none" lIns="88378" tIns="44186" rIns="88378" bIns="44186" rtlCol="0">
            <a:prstTxWarp prst="textArchUp">
              <a:avLst/>
            </a:prstTxWarp>
            <a:spAutoFit/>
          </a:bodyPr>
          <a:lstStyle/>
          <a:p>
            <a:pPr defTabSz="1058804"/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41007" y="5544000"/>
            <a:ext cx="8590210" cy="1263246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88378" tIns="44186" rIns="88378" bIns="44186" rtlCol="0">
            <a:prstTxWarp prst="textPlain">
              <a:avLst/>
            </a:prstTxWarp>
            <a:spAutoFit/>
          </a:bodyPr>
          <a:lstStyle/>
          <a:p>
            <a:pPr defTabSz="1058804"/>
            <a:r>
              <a:rPr lang="fr-FR" sz="5800" dirty="0" smtClean="0">
                <a:ln w="2540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Pfaffenhoffen</a:t>
            </a:r>
            <a:endParaRPr lang="fr-FR" sz="5800" dirty="0">
              <a:ln w="25400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68000" y="2124000"/>
            <a:ext cx="2967864" cy="2504382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17990" tIns="58981" rIns="117990" bIns="58981">
            <a:spAutoFit/>
          </a:bodyPr>
          <a:lstStyle/>
          <a:p>
            <a:pPr algn="ctr" defTabSz="1058804"/>
            <a:r>
              <a:rPr lang="fr-FR" sz="3100" b="1" dirty="0">
                <a:solidFill>
                  <a:schemeClr val="bg1"/>
                </a:solidFill>
                <a:latin typeface="Chiller" pitchFamily="82" charset="0"/>
              </a:rPr>
              <a:t>    La </a:t>
            </a:r>
          </a:p>
          <a:p>
            <a:pPr algn="ctr" defTabSz="1058804"/>
            <a:r>
              <a:rPr lang="fr-FR" sz="3100" b="1" dirty="0">
                <a:solidFill>
                  <a:schemeClr val="bg1"/>
                </a:solidFill>
                <a:latin typeface="Chiller" pitchFamily="82" charset="0"/>
              </a:rPr>
              <a:t>photographie </a:t>
            </a:r>
          </a:p>
          <a:p>
            <a:pPr algn="ctr" defTabSz="1058804"/>
            <a:r>
              <a:rPr lang="fr-FR" sz="3100" b="1" dirty="0">
                <a:solidFill>
                  <a:schemeClr val="bg1"/>
                </a:solidFill>
                <a:latin typeface="Chiller" pitchFamily="82" charset="0"/>
              </a:rPr>
              <a:t>est le seul langage </a:t>
            </a:r>
          </a:p>
          <a:p>
            <a:pPr algn="ctr" defTabSz="1058804"/>
            <a:r>
              <a:rPr lang="fr-FR" sz="3100" b="1" dirty="0">
                <a:solidFill>
                  <a:schemeClr val="bg1"/>
                </a:solidFill>
                <a:latin typeface="Chiller" pitchFamily="82" charset="0"/>
              </a:rPr>
              <a:t>qui peut être compris partout dans le monde.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60000" y="108000"/>
            <a:ext cx="1943696" cy="147423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88378" tIns="44186" rIns="88378" bIns="44186" rtlCol="0">
            <a:spAutoFit/>
          </a:bodyPr>
          <a:lstStyle/>
          <a:p>
            <a:pPr algn="ctr" defTabSz="1058804"/>
            <a:r>
              <a:rPr lang="fr-FR" b="1" dirty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Photos  </a:t>
            </a:r>
            <a:r>
              <a:rPr lang="fr-FR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prises  par différents</a:t>
            </a:r>
            <a:endParaRPr lang="fr-FR" b="1" dirty="0">
              <a:ln w="1905">
                <a:noFill/>
              </a:ln>
              <a:solidFill>
                <a:srgbClr val="FFFF00"/>
              </a:solidFill>
              <a:latin typeface="Courgette" pitchFamily="2" charset="0"/>
            </a:endParaRPr>
          </a:p>
          <a:p>
            <a:pPr algn="ctr" defTabSz="1058804"/>
            <a:r>
              <a:rPr lang="fr-FR" b="1" dirty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visiteurs </a:t>
            </a:r>
          </a:p>
          <a:p>
            <a:pPr algn="ctr" defTabSz="1058804"/>
            <a:r>
              <a:rPr lang="fr-FR" b="1" dirty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2152" y="3392715"/>
            <a:ext cx="1764232" cy="176241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3060000">
            <a:off x="-180000" y="1836000"/>
            <a:ext cx="6422497" cy="1512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58804"/>
            <a:r>
              <a:rPr lang="fr-FR" sz="4000" dirty="0" smtClean="0">
                <a:ln w="19050">
                  <a:solidFill>
                    <a:schemeClr val="bg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Musée  </a:t>
            </a:r>
            <a:r>
              <a:rPr lang="fr-FR" sz="4000" dirty="0" smtClean="0">
                <a:ln w="19050">
                  <a:solidFill>
                    <a:schemeClr val="bg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de l’imagerie      	populai</a:t>
            </a:r>
            <a:r>
              <a:rPr lang="fr-FR" sz="4400" dirty="0" smtClean="0">
                <a:ln w="19050">
                  <a:solidFill>
                    <a:schemeClr val="bg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re</a:t>
            </a:r>
            <a:endParaRPr lang="fr-FR" sz="4400" dirty="0">
              <a:ln w="19050">
                <a:solidFill>
                  <a:schemeClr val="bg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9" name="Ariel Kalma - Osmose 5 [1978].wav">
            <a:hlinkClick r:id="" action="ppaction://media"/>
          </p:cNvPr>
          <p:cNvPicPr>
            <a:picLocks noRot="1" noChangeAspect="1"/>
          </p:cNvPicPr>
          <p:nvPr>
            <a:wavAudioFile r:embed="rId1" name="Ariel Kalma - Osmose 5 [1978].wav"/>
          </p:nvPr>
        </p:nvPicPr>
        <p:blipFill>
          <a:blip r:embed="rId7" cstate="print"/>
          <a:stretch>
            <a:fillRect/>
          </a:stretch>
        </p:blipFill>
        <p:spPr>
          <a:xfrm>
            <a:off x="4211960" y="3140968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972000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 smtClean="0">
                <a:latin typeface="Dubai Medium" pitchFamily="34" charset="-78"/>
                <a:cs typeface="Dubai Medium" pitchFamily="34" charset="-78"/>
              </a:rPr>
              <a:t>Le musée de l'image populaire, unique en Europe, se situe au cœur d'une région qui, depuis le milieu du XVIIIe siècle, n'a cessé d'enrichir </a:t>
            </a:r>
            <a:endParaRPr lang="fr-FR" sz="2400" dirty="0" smtClean="0">
              <a:latin typeface="Dubai Medium" pitchFamily="34" charset="-78"/>
              <a:cs typeface="Dubai Medium" pitchFamily="34" charset="-78"/>
            </a:endParaRPr>
          </a:p>
          <a:p>
            <a:pPr algn="ctr"/>
            <a:r>
              <a:rPr lang="fr-FR" sz="2400" dirty="0" smtClean="0">
                <a:latin typeface="Dubai Medium" pitchFamily="34" charset="-78"/>
                <a:cs typeface="Dubai Medium" pitchFamily="34" charset="-78"/>
              </a:rPr>
              <a:t>le </a:t>
            </a:r>
            <a:r>
              <a:rPr lang="fr-FR" sz="2400" dirty="0" smtClean="0">
                <a:latin typeface="Dubai Medium" pitchFamily="34" charset="-78"/>
                <a:cs typeface="Dubai Medium" pitchFamily="34" charset="-78"/>
              </a:rPr>
              <a:t>patrimoine alsacien en images populaires peintes à la main.</a:t>
            </a:r>
            <a:br>
              <a:rPr lang="fr-FR" sz="2400" dirty="0" smtClean="0">
                <a:latin typeface="Dubai Medium" pitchFamily="34" charset="-78"/>
                <a:cs typeface="Dubai Medium" pitchFamily="34" charset="-78"/>
              </a:rPr>
            </a:br>
            <a:r>
              <a:rPr lang="fr-FR" sz="2400" dirty="0" smtClean="0">
                <a:latin typeface="Dubai Medium" pitchFamily="34" charset="-78"/>
                <a:cs typeface="Dubai Medium" pitchFamily="34" charset="-78"/>
              </a:rPr>
              <a:t/>
            </a:r>
            <a:br>
              <a:rPr lang="fr-FR" sz="2400" dirty="0" smtClean="0">
                <a:latin typeface="Dubai Medium" pitchFamily="34" charset="-78"/>
                <a:cs typeface="Dubai Medium" pitchFamily="34" charset="-78"/>
              </a:rPr>
            </a:br>
            <a:r>
              <a:rPr lang="fr-FR" sz="2400" dirty="0" smtClean="0">
                <a:latin typeface="Dubai Medium" pitchFamily="34" charset="-78"/>
                <a:cs typeface="Dubai Medium" pitchFamily="34" charset="-78"/>
              </a:rPr>
              <a:t>Il propose un discours sobre dans un écrin d'une grande qualité muséographique et offre au visiteur un parcours plein de charme où, au-delà de leur valeur esthétique et de leur charge émotionnelle, ces images naïvement colorées nous parlent avec poésie de l'Alsace d'hier et de son goût pour le décorum.</a:t>
            </a:r>
            <a:br>
              <a:rPr lang="fr-FR" sz="2400" dirty="0" smtClean="0">
                <a:latin typeface="Dubai Medium" pitchFamily="34" charset="-78"/>
                <a:cs typeface="Dubai Medium" pitchFamily="34" charset="-78"/>
              </a:rPr>
            </a:br>
            <a:r>
              <a:rPr lang="fr-FR" sz="2400" dirty="0" smtClean="0">
                <a:latin typeface="Dubai Medium" pitchFamily="34" charset="-78"/>
                <a:cs typeface="Dubai Medium" pitchFamily="34" charset="-78"/>
              </a:rPr>
              <a:t/>
            </a:r>
            <a:br>
              <a:rPr lang="fr-FR" sz="2400" dirty="0" smtClean="0">
                <a:latin typeface="Dubai Medium" pitchFamily="34" charset="-78"/>
                <a:cs typeface="Dubai Medium" pitchFamily="34" charset="-78"/>
              </a:rPr>
            </a:br>
            <a:r>
              <a:rPr lang="fr-FR" sz="2400" dirty="0" smtClean="0">
                <a:latin typeface="Dubai Medium" pitchFamily="34" charset="-78"/>
                <a:cs typeface="Dubai Medium" pitchFamily="34" charset="-78"/>
              </a:rPr>
              <a:t>Réalisées à l'occasion des événements qui marquaient une existence, du berceau à la tombe, ces images permettent de comprendre une facette importante et touchante du mode de vie et de pensée d'antan et représentent de vrais trésors à découvrir.</a:t>
            </a:r>
            <a:endParaRPr lang="fr-FR" sz="2400" dirty="0">
              <a:latin typeface="Dubai Medium" pitchFamily="34" charset="-78"/>
              <a:cs typeface="Dubai Medium" pitchFamily="34" charset="-78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8424" y="6237312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530850_122185515818021595_8205051637015254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82010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64863_122185347962021595_1372108780202805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328592" cy="686056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43530_122185348274021595_5484032737780774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43207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8446924_122185348058021595_3295002148353903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89582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856671_122185515362021595_4952353361489585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880" y="990600"/>
            <a:ext cx="3444240" cy="4876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857126_122185516418021595_3402425935353476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3960440" cy="68430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35652_122185515764021595_1871208147517764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737235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37234_122185516034021595_8454220600465887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84576" cy="687388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77626_122185175216021595_3800310591310636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0"/>
            <a:ext cx="61923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91726_122185174346021595_6014695555108278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4680520" cy="690214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95120_122185175996021595_2305703419829719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84576" cy="678315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95643_122185175948021595_8658611367014358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29575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99674_122185175708021595_3248066898586077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88011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99675_122185175438021595_8179968908563024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4000" y="0"/>
            <a:ext cx="489061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06035_122185175540021595_7154723700970962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7595275" cy="674136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06325_122185175912021595_6520163368561110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2000" y="0"/>
            <a:ext cx="649534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06672_122185174820021595_3070171751121023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877824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08683_122185174910021595_881323570416628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845248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08683_122185175126021595_1108827813743396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368297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08978_122185175756021595_6858013065172257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312847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09057_122185174994021595_5675534305696586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865251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09785_122185174712021595_64226010123045756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566386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0976_122185174292021595_1157763625203058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69347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1175_122185175516021595_3652733154642470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000"/>
            <a:ext cx="9188761" cy="515719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2125_122185174406021595_41173939461922386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10933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3210_122185175876021595_5054463441427588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589935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3849_122185175030021595_6018829727504304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0"/>
            <a:ext cx="902398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4400_122185348478021595_1741616596885286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861822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5299_122185348796021595_75860156587370533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"/>
            <a:ext cx="9178925" cy="659735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7719_122185175822021595_7172653933329699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81774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8136_122185348862021595_6940980887284774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17997"/>
            <a:ext cx="3636000" cy="685230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8556_122185175090021595_3134960633453642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519517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19299_122185175168021595_5271642531959685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522846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24788_122185516598021595_303096078648453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35781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27994_122185175306021595_1853033032322235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2000" y="0"/>
            <a:ext cx="528894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28104_122185347842021595_30404621284989142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467629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29502_122185516136021595_9462033263330214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818388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31448_122185348628021595_931077552670006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4032448" cy="686374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31741_122185348514021595_8775792808881768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9119162" cy="63093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34701_122185516508021595_6363117005980485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577921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44840_122185175606021595_4100188241949376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5" y="0"/>
            <a:ext cx="556054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45569_122185348394021595_5741371415473464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116632"/>
            <a:ext cx="535432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45596_122185174238021595_2409125838141818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5760000" cy="692159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49488_122185175660021595_61779884951276875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56952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49997_122185516370021595_2155963512935670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73210" cy="573325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50131_122185515656021595_1536018569703750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9190251" cy="544522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53587_122185515266021595_2850680451231935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720661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53985_122185516184021595_1175730327663473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515962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54285_122185348118021595_2182274786181746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74009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54304_122185347890021595_4371689017162494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802957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57241_122185348706021595_26815344843804280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856678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62990_122185516472021595_4761353974531492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-1"/>
            <a:ext cx="3528392" cy="688466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67444_122185515872021595_110719376136705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18000"/>
            <a:ext cx="2885626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74891_122185348178021595_7681532171681448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0"/>
            <a:ext cx="5378995" cy="691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83832_122185348592021595_59644032227080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0"/>
            <a:ext cx="5261539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87944_122185348442021595_4826369920948570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6988"/>
            <a:ext cx="5112568" cy="685101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89076_122185348226021595_7812649722361614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468487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19683_122185348328021595_547453933974428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60180" cy="580526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918210_122185516244021595_5178999508449627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000" y="0"/>
            <a:ext cx="3240360" cy="678609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919984_122185516298021595_8576402059624527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" y="0"/>
            <a:ext cx="8532440" cy="680779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925064_122185515710021595_2526845537400757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6000" y="36000"/>
            <a:ext cx="3312368" cy="683843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65949_122185516574021595_37759596593076389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471916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943105_122185516082021595_5625608633585591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0"/>
            <a:ext cx="9099796" cy="659735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83892_122185348754021595_7020857184095983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240" y="5432524"/>
            <a:ext cx="1676439" cy="8795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9153" y="2829067"/>
            <a:ext cx="1257189" cy="1414209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38989" y="3578880"/>
            <a:ext cx="1034464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85" tIns="52188" rIns="104385" bIns="52188" rtlCol="0" anchor="ctr"/>
          <a:lstStyle/>
          <a:p>
            <a:pPr algn="ctr" defTabSz="1050481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2409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575" y="5619852"/>
            <a:ext cx="2460977" cy="751726"/>
          </a:xfrm>
          <a:prstGeom prst="rect">
            <a:avLst/>
          </a:prstGeom>
          <a:noFill/>
        </p:spPr>
        <p:txBody>
          <a:bodyPr wrap="none" lIns="104385" tIns="52188" rIns="104385" bIns="52188" rtlCol="0">
            <a:spAutoFit/>
          </a:bodyPr>
          <a:lstStyle/>
          <a:p>
            <a:pPr defTabSz="1050481"/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199" y="2402882"/>
            <a:ext cx="2460977" cy="751726"/>
          </a:xfrm>
          <a:prstGeom prst="rect">
            <a:avLst/>
          </a:prstGeom>
          <a:noFill/>
        </p:spPr>
        <p:txBody>
          <a:bodyPr wrap="none" lIns="104385" tIns="52188" rIns="104385" bIns="52188" rtlCol="0">
            <a:spAutoFit/>
          </a:bodyPr>
          <a:lstStyle/>
          <a:p>
            <a:pPr defTabSz="1050481"/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564" y="729830"/>
            <a:ext cx="4762524" cy="1398057"/>
          </a:xfrm>
          <a:prstGeom prst="rect">
            <a:avLst/>
          </a:prstGeom>
          <a:noFill/>
        </p:spPr>
        <p:txBody>
          <a:bodyPr wrap="square" lIns="104385" tIns="52188" rIns="104385" bIns="52188" rtlCol="0">
            <a:spAutoFit/>
          </a:bodyPr>
          <a:lstStyle/>
          <a:p>
            <a:pPr algn="ctr" defTabSz="1050481"/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Ariel  </a:t>
            </a:r>
            <a:r>
              <a:rPr lang="fr-FR" sz="42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Kalma</a:t>
            </a:r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Osmose 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772" y="3086199"/>
            <a:ext cx="3047731" cy="1714191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85" tIns="52188" rIns="104385" bIns="52188" rtlCol="0" anchor="ctr"/>
          <a:lstStyle/>
          <a:p>
            <a:pPr algn="ctr" defTabSz="1050481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8423" y="261370"/>
            <a:ext cx="2095315" cy="2357013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7651945" y="5807178"/>
            <a:ext cx="1063307" cy="33351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16937" tIns="58465" rIns="116937" bIns="58465" rtlCol="0">
            <a:spAutoFit/>
          </a:bodyPr>
          <a:lstStyle/>
          <a:p>
            <a:pPr defTabSz="1176805"/>
            <a:r>
              <a:rPr lang="fr-FR" sz="1400" b="1" dirty="0" smtClean="0">
                <a:solidFill>
                  <a:srgbClr val="FF0000"/>
                </a:solidFill>
              </a:rPr>
              <a:t>20.03.2025</a:t>
            </a:r>
            <a:endParaRPr lang="fr-FR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7" grpId="0" animBg="1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79</Words>
  <Application>Microsoft Office PowerPoint</Application>
  <PresentationFormat>Affichage à l'écran (4:3)</PresentationFormat>
  <Paragraphs>18</Paragraphs>
  <Slides>68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68</vt:i4>
      </vt:variant>
    </vt:vector>
  </HeadingPairs>
  <TitlesOfParts>
    <vt:vector size="71" baseType="lpstr">
      <vt:lpstr>Thème Office</vt:lpstr>
      <vt:lpstr>53_Thème Office</vt:lpstr>
      <vt:lpstr>23_Thème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15</cp:revision>
  <dcterms:created xsi:type="dcterms:W3CDTF">2025-03-19T21:40:37Z</dcterms:created>
  <dcterms:modified xsi:type="dcterms:W3CDTF">2025-03-20T15:19:37Z</dcterms:modified>
</cp:coreProperties>
</file>