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720" r:id="rId3"/>
  </p:sldMasterIdLst>
  <p:sldIdLst>
    <p:sldId id="356" r:id="rId4"/>
    <p:sldId id="357" r:id="rId5"/>
    <p:sldId id="358" r:id="rId6"/>
    <p:sldId id="359" r:id="rId7"/>
    <p:sldId id="360" r:id="rId8"/>
    <p:sldId id="361" r:id="rId9"/>
    <p:sldId id="362" r:id="rId10"/>
    <p:sldId id="363" r:id="rId11"/>
    <p:sldId id="364" r:id="rId12"/>
    <p:sldId id="365" r:id="rId13"/>
    <p:sldId id="366" r:id="rId14"/>
    <p:sldId id="367" r:id="rId15"/>
    <p:sldId id="369" r:id="rId16"/>
    <p:sldId id="370" r:id="rId17"/>
    <p:sldId id="372" r:id="rId18"/>
    <p:sldId id="373" r:id="rId19"/>
    <p:sldId id="374" r:id="rId20"/>
    <p:sldId id="375" r:id="rId21"/>
    <p:sldId id="376" r:id="rId22"/>
    <p:sldId id="377" r:id="rId23"/>
    <p:sldId id="371" r:id="rId24"/>
    <p:sldId id="382" r:id="rId25"/>
    <p:sldId id="378" r:id="rId26"/>
    <p:sldId id="368" r:id="rId27"/>
    <p:sldId id="390" r:id="rId28"/>
    <p:sldId id="388" r:id="rId29"/>
    <p:sldId id="396" r:id="rId30"/>
    <p:sldId id="394" r:id="rId31"/>
    <p:sldId id="380" r:id="rId32"/>
    <p:sldId id="379" r:id="rId33"/>
    <p:sldId id="381" r:id="rId34"/>
    <p:sldId id="383" r:id="rId35"/>
    <p:sldId id="384" r:id="rId36"/>
    <p:sldId id="385" r:id="rId37"/>
    <p:sldId id="386" r:id="rId38"/>
    <p:sldId id="387" r:id="rId39"/>
    <p:sldId id="389" r:id="rId40"/>
    <p:sldId id="391" r:id="rId41"/>
    <p:sldId id="392" r:id="rId42"/>
    <p:sldId id="393" r:id="rId43"/>
    <p:sldId id="395" r:id="rId44"/>
    <p:sldId id="397" r:id="rId45"/>
    <p:sldId id="398" r:id="rId46"/>
    <p:sldId id="399" r:id="rId47"/>
    <p:sldId id="400" r:id="rId48"/>
    <p:sldId id="401" r:id="rId49"/>
    <p:sldId id="402" r:id="rId50"/>
    <p:sldId id="403" r:id="rId51"/>
    <p:sldId id="307" r:id="rId52"/>
  </p:sldIdLst>
  <p:sldSz cx="7561263" cy="5761038"/>
  <p:notesSz cx="6858000" cy="9144000"/>
  <p:defaultTextStyle>
    <a:defPPr>
      <a:defRPr lang="fr-FR"/>
    </a:defPPr>
    <a:lvl1pPr marL="0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384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770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156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54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6926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31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79697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08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k1LRry4jgec6M1SumsXyA==" hashData="DhKkr4rAgl9CTd1erfSpp0tQ5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68" y="-67"/>
      </p:cViewPr>
      <p:guideLst>
        <p:guide orient="horz" pos="1815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102" y="1789676"/>
            <a:ext cx="6427073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199" y="3264593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6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7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299" y="3702003"/>
            <a:ext cx="6427073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299" y="2441782"/>
            <a:ext cx="6427073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3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7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1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5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692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31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7969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0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069" y="1344247"/>
            <a:ext cx="3339558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3644" y="1344247"/>
            <a:ext cx="3339558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5" y="1289566"/>
            <a:ext cx="3340872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84" indent="0">
              <a:buNone/>
              <a:defRPr sz="1800" b="1"/>
            </a:lvl2pPr>
            <a:lvl3pPr marL="822770" indent="0">
              <a:buNone/>
              <a:defRPr sz="1600" b="1"/>
            </a:lvl3pPr>
            <a:lvl4pPr marL="1234156" indent="0">
              <a:buNone/>
              <a:defRPr sz="1400" b="1"/>
            </a:lvl4pPr>
            <a:lvl5pPr marL="1645542" indent="0">
              <a:buNone/>
              <a:defRPr sz="1400" b="1"/>
            </a:lvl5pPr>
            <a:lvl6pPr marL="2056926" indent="0">
              <a:buNone/>
              <a:defRPr sz="1400" b="1"/>
            </a:lvl6pPr>
            <a:lvl7pPr marL="2468312" indent="0">
              <a:buNone/>
              <a:defRPr sz="1400" b="1"/>
            </a:lvl7pPr>
            <a:lvl8pPr marL="2879697" indent="0">
              <a:buNone/>
              <a:defRPr sz="1400" b="1"/>
            </a:lvl8pPr>
            <a:lvl9pPr marL="3291082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65" y="1827002"/>
            <a:ext cx="3340872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021" y="1289566"/>
            <a:ext cx="3342184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84" indent="0">
              <a:buNone/>
              <a:defRPr sz="1800" b="1"/>
            </a:lvl2pPr>
            <a:lvl3pPr marL="822770" indent="0">
              <a:buNone/>
              <a:defRPr sz="1600" b="1"/>
            </a:lvl3pPr>
            <a:lvl4pPr marL="1234156" indent="0">
              <a:buNone/>
              <a:defRPr sz="1400" b="1"/>
            </a:lvl4pPr>
            <a:lvl5pPr marL="1645542" indent="0">
              <a:buNone/>
              <a:defRPr sz="1400" b="1"/>
            </a:lvl5pPr>
            <a:lvl6pPr marL="2056926" indent="0">
              <a:buNone/>
              <a:defRPr sz="1400" b="1"/>
            </a:lvl6pPr>
            <a:lvl7pPr marL="2468312" indent="0">
              <a:buNone/>
              <a:defRPr sz="1400" b="1"/>
            </a:lvl7pPr>
            <a:lvl8pPr marL="2879697" indent="0">
              <a:buNone/>
              <a:defRPr sz="1400" b="1"/>
            </a:lvl8pPr>
            <a:lvl9pPr marL="3291082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021" y="1827002"/>
            <a:ext cx="3342184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075" y="229375"/>
            <a:ext cx="2487603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248" y="229375"/>
            <a:ext cx="422695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075" y="1205551"/>
            <a:ext cx="2487603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384" indent="0">
              <a:buNone/>
              <a:defRPr sz="1100"/>
            </a:lvl2pPr>
            <a:lvl3pPr marL="822770" indent="0">
              <a:buNone/>
              <a:defRPr sz="900"/>
            </a:lvl3pPr>
            <a:lvl4pPr marL="1234156" indent="0">
              <a:buNone/>
              <a:defRPr sz="800"/>
            </a:lvl4pPr>
            <a:lvl5pPr marL="1645542" indent="0">
              <a:buNone/>
              <a:defRPr sz="800"/>
            </a:lvl5pPr>
            <a:lvl6pPr marL="2056926" indent="0">
              <a:buNone/>
              <a:defRPr sz="800"/>
            </a:lvl6pPr>
            <a:lvl7pPr marL="2468312" indent="0">
              <a:buNone/>
              <a:defRPr sz="800"/>
            </a:lvl7pPr>
            <a:lvl8pPr marL="2879697" indent="0">
              <a:buNone/>
              <a:defRPr sz="800"/>
            </a:lvl8pPr>
            <a:lvl9pPr marL="3291082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68" y="4032727"/>
            <a:ext cx="45367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68" y="514781"/>
            <a:ext cx="45367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384" indent="0">
              <a:buNone/>
              <a:defRPr sz="2500"/>
            </a:lvl2pPr>
            <a:lvl3pPr marL="822770" indent="0">
              <a:buNone/>
              <a:defRPr sz="2200"/>
            </a:lvl3pPr>
            <a:lvl4pPr marL="1234156" indent="0">
              <a:buNone/>
              <a:defRPr sz="1800"/>
            </a:lvl4pPr>
            <a:lvl5pPr marL="1645542" indent="0">
              <a:buNone/>
              <a:defRPr sz="1800"/>
            </a:lvl5pPr>
            <a:lvl6pPr marL="2056926" indent="0">
              <a:buNone/>
              <a:defRPr sz="1800"/>
            </a:lvl6pPr>
            <a:lvl7pPr marL="2468312" indent="0">
              <a:buNone/>
              <a:defRPr sz="1800"/>
            </a:lvl7pPr>
            <a:lvl8pPr marL="2879697" indent="0">
              <a:buNone/>
              <a:defRPr sz="1800"/>
            </a:lvl8pPr>
            <a:lvl9pPr marL="3291082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68" y="4508835"/>
            <a:ext cx="45367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384" indent="0">
              <a:buNone/>
              <a:defRPr sz="1100"/>
            </a:lvl2pPr>
            <a:lvl3pPr marL="822770" indent="0">
              <a:buNone/>
              <a:defRPr sz="900"/>
            </a:lvl3pPr>
            <a:lvl4pPr marL="1234156" indent="0">
              <a:buNone/>
              <a:defRPr sz="800"/>
            </a:lvl4pPr>
            <a:lvl5pPr marL="1645542" indent="0">
              <a:buNone/>
              <a:defRPr sz="800"/>
            </a:lvl5pPr>
            <a:lvl6pPr marL="2056926" indent="0">
              <a:buNone/>
              <a:defRPr sz="800"/>
            </a:lvl6pPr>
            <a:lvl7pPr marL="2468312" indent="0">
              <a:buNone/>
              <a:defRPr sz="800"/>
            </a:lvl7pPr>
            <a:lvl8pPr marL="2879697" indent="0">
              <a:buNone/>
              <a:defRPr sz="800"/>
            </a:lvl8pPr>
            <a:lvl9pPr marL="3291082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181308" y="193389"/>
            <a:ext cx="1606768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7069" y="193389"/>
            <a:ext cx="4698223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102" y="1789891"/>
            <a:ext cx="642707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43" y="3264589"/>
            <a:ext cx="529288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8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7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6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5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5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43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3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299" y="3702053"/>
            <a:ext cx="6427073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299" y="2441782"/>
            <a:ext cx="6427073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91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83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75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67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59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5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143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734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181" y="1344450"/>
            <a:ext cx="3339559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3710" y="1344450"/>
            <a:ext cx="3339559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43" y="1289575"/>
            <a:ext cx="3340873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92" indent="0">
              <a:buNone/>
              <a:defRPr sz="2000" b="1"/>
            </a:lvl2pPr>
            <a:lvl3pPr marL="918373" indent="0">
              <a:buNone/>
              <a:defRPr sz="1800" b="1"/>
            </a:lvl3pPr>
            <a:lvl4pPr marL="1377559" indent="0">
              <a:buNone/>
              <a:defRPr sz="1600" b="1"/>
            </a:lvl4pPr>
            <a:lvl5pPr marL="1836744" indent="0">
              <a:buNone/>
              <a:defRPr sz="1600" b="1"/>
            </a:lvl5pPr>
            <a:lvl6pPr marL="2295932" indent="0">
              <a:buNone/>
              <a:defRPr sz="1600" b="1"/>
            </a:lvl6pPr>
            <a:lvl7pPr marL="2755122" indent="0">
              <a:buNone/>
              <a:defRPr sz="1600" b="1"/>
            </a:lvl7pPr>
            <a:lvl8pPr marL="3214306" indent="0">
              <a:buNone/>
              <a:defRPr sz="1600" b="1"/>
            </a:lvl8pPr>
            <a:lvl9pPr marL="367349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143" y="1827000"/>
            <a:ext cx="3340873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137" y="1289575"/>
            <a:ext cx="3342185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92" indent="0">
              <a:buNone/>
              <a:defRPr sz="2000" b="1"/>
            </a:lvl2pPr>
            <a:lvl3pPr marL="918373" indent="0">
              <a:buNone/>
              <a:defRPr sz="1800" b="1"/>
            </a:lvl3pPr>
            <a:lvl4pPr marL="1377559" indent="0">
              <a:buNone/>
              <a:defRPr sz="1600" b="1"/>
            </a:lvl4pPr>
            <a:lvl5pPr marL="1836744" indent="0">
              <a:buNone/>
              <a:defRPr sz="1600" b="1"/>
            </a:lvl5pPr>
            <a:lvl6pPr marL="2295932" indent="0">
              <a:buNone/>
              <a:defRPr sz="1600" b="1"/>
            </a:lvl6pPr>
            <a:lvl7pPr marL="2755122" indent="0">
              <a:buNone/>
              <a:defRPr sz="1600" b="1"/>
            </a:lvl7pPr>
            <a:lvl8pPr marL="3214306" indent="0">
              <a:buNone/>
              <a:defRPr sz="1600" b="1"/>
            </a:lvl8pPr>
            <a:lvl9pPr marL="367349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137" y="1827000"/>
            <a:ext cx="3342185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129" y="229611"/>
            <a:ext cx="2487602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322" y="229427"/>
            <a:ext cx="422695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129" y="1205551"/>
            <a:ext cx="2487602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9192" indent="0">
              <a:buNone/>
              <a:defRPr sz="1300"/>
            </a:lvl2pPr>
            <a:lvl3pPr marL="918373" indent="0">
              <a:buNone/>
              <a:defRPr sz="1000"/>
            </a:lvl3pPr>
            <a:lvl4pPr marL="1377559" indent="0">
              <a:buNone/>
              <a:defRPr sz="900"/>
            </a:lvl4pPr>
            <a:lvl5pPr marL="1836744" indent="0">
              <a:buNone/>
              <a:defRPr sz="900"/>
            </a:lvl5pPr>
            <a:lvl6pPr marL="2295932" indent="0">
              <a:buNone/>
              <a:defRPr sz="900"/>
            </a:lvl6pPr>
            <a:lvl7pPr marL="2755122" indent="0">
              <a:buNone/>
              <a:defRPr sz="900"/>
            </a:lvl7pPr>
            <a:lvl8pPr marL="3214306" indent="0">
              <a:buNone/>
              <a:defRPr sz="900"/>
            </a:lvl8pPr>
            <a:lvl9pPr marL="367349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106" y="4032785"/>
            <a:ext cx="45367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106" y="515029"/>
            <a:ext cx="45367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9192" indent="0">
              <a:buNone/>
              <a:defRPr sz="2800"/>
            </a:lvl2pPr>
            <a:lvl3pPr marL="918373" indent="0">
              <a:buNone/>
              <a:defRPr sz="2400"/>
            </a:lvl3pPr>
            <a:lvl4pPr marL="1377559" indent="0">
              <a:buNone/>
              <a:defRPr sz="2000"/>
            </a:lvl4pPr>
            <a:lvl5pPr marL="1836744" indent="0">
              <a:buNone/>
              <a:defRPr sz="2000"/>
            </a:lvl5pPr>
            <a:lvl6pPr marL="2295932" indent="0">
              <a:buNone/>
              <a:defRPr sz="2000"/>
            </a:lvl6pPr>
            <a:lvl7pPr marL="2755122" indent="0">
              <a:buNone/>
              <a:defRPr sz="2000"/>
            </a:lvl7pPr>
            <a:lvl8pPr marL="3214306" indent="0">
              <a:buNone/>
              <a:defRPr sz="2000"/>
            </a:lvl8pPr>
            <a:lvl9pPr marL="3673494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106" y="4508839"/>
            <a:ext cx="45367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9192" indent="0">
              <a:buNone/>
              <a:defRPr sz="1300"/>
            </a:lvl2pPr>
            <a:lvl3pPr marL="918373" indent="0">
              <a:buNone/>
              <a:defRPr sz="1000"/>
            </a:lvl3pPr>
            <a:lvl4pPr marL="1377559" indent="0">
              <a:buNone/>
              <a:defRPr sz="900"/>
            </a:lvl4pPr>
            <a:lvl5pPr marL="1836744" indent="0">
              <a:buNone/>
              <a:defRPr sz="900"/>
            </a:lvl5pPr>
            <a:lvl6pPr marL="2295932" indent="0">
              <a:buNone/>
              <a:defRPr sz="900"/>
            </a:lvl6pPr>
            <a:lvl7pPr marL="2755122" indent="0">
              <a:buNone/>
              <a:defRPr sz="900"/>
            </a:lvl7pPr>
            <a:lvl8pPr marL="3214306" indent="0">
              <a:buNone/>
              <a:defRPr sz="900"/>
            </a:lvl8pPr>
            <a:lvl9pPr marL="367349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2096" y="230763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142" y="230763"/>
            <a:ext cx="497783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8441" y="1793571"/>
            <a:ext cx="6427074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42" y="3264631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682" y="3705286"/>
            <a:ext cx="6427074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8682" y="2441790"/>
            <a:ext cx="6427074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5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1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3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9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2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483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4198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93" y="1289617"/>
            <a:ext cx="3340872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93" y="1827064"/>
            <a:ext cx="3340872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2086" y="1289617"/>
            <a:ext cx="3342183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2086" y="1827064"/>
            <a:ext cx="3342183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287" y="232502"/>
            <a:ext cx="2487603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815" y="232653"/>
            <a:ext cx="422695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287" y="1205560"/>
            <a:ext cx="2487603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96" y="4036004"/>
            <a:ext cx="45367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96" y="518770"/>
            <a:ext cx="45367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302" indent="0">
              <a:buNone/>
              <a:defRPr sz="2900"/>
            </a:lvl2pPr>
            <a:lvl3pPr marL="950588" indent="0">
              <a:buNone/>
              <a:defRPr sz="2500"/>
            </a:lvl3pPr>
            <a:lvl4pPr marL="1425840" indent="0">
              <a:buNone/>
              <a:defRPr sz="2100"/>
            </a:lvl4pPr>
            <a:lvl5pPr marL="1901139" indent="0">
              <a:buNone/>
              <a:defRPr sz="2100"/>
            </a:lvl5pPr>
            <a:lvl6pPr marL="2376384" indent="0">
              <a:buNone/>
              <a:defRPr sz="2100"/>
            </a:lvl6pPr>
            <a:lvl7pPr marL="2851695" indent="0">
              <a:buNone/>
              <a:defRPr sz="2100"/>
            </a:lvl7pPr>
            <a:lvl8pPr marL="3326966" indent="0">
              <a:buNone/>
              <a:defRPr sz="2100"/>
            </a:lvl8pPr>
            <a:lvl9pPr marL="380224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96" y="4508896"/>
            <a:ext cx="45367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3423" y="233980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811" y="233980"/>
            <a:ext cx="497783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068" y="230731"/>
            <a:ext cx="6805137" cy="960173"/>
          </a:xfrm>
          <a:prstGeom prst="rect">
            <a:avLst/>
          </a:prstGeom>
        </p:spPr>
        <p:txBody>
          <a:bodyPr vert="horz" lIns="82278" tIns="41138" rIns="82278" bIns="4113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8" y="1344247"/>
            <a:ext cx="6805137" cy="3802019"/>
          </a:xfrm>
          <a:prstGeom prst="rect">
            <a:avLst/>
          </a:prstGeom>
        </p:spPr>
        <p:txBody>
          <a:bodyPr vert="horz" lIns="82278" tIns="41138" rIns="82278" bIns="4113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065" y="5339630"/>
            <a:ext cx="1764295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433" y="5339630"/>
            <a:ext cx="2394400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18911" y="5339630"/>
            <a:ext cx="1764295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77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39" indent="-308539" algn="l" defTabSz="8227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01" indent="-257116" algn="l" defTabSz="82277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464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39849" indent="-205693" algn="l" defTabSz="82277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234" indent="-205693" algn="l" defTabSz="82277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619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005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390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775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384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770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156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54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6926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31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79697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08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097" y="230946"/>
            <a:ext cx="6805137" cy="960174"/>
          </a:xfrm>
          <a:prstGeom prst="rect">
            <a:avLst/>
          </a:prstGeom>
        </p:spPr>
        <p:txBody>
          <a:bodyPr vert="horz" lIns="91836" tIns="45914" rIns="91836" bIns="4591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97" y="1344450"/>
            <a:ext cx="6805137" cy="3802019"/>
          </a:xfrm>
          <a:prstGeom prst="rect">
            <a:avLst/>
          </a:prstGeom>
        </p:spPr>
        <p:txBody>
          <a:bodyPr vert="horz" lIns="91836" tIns="45914" rIns="91836" bIns="4591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253" y="5339682"/>
            <a:ext cx="1764294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373"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612" y="5339682"/>
            <a:ext cx="2394400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19095" y="5339682"/>
            <a:ext cx="1764294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37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918373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399" indent="-344399" algn="l" defTabSz="91837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6177" indent="-286993" algn="l" defTabSz="91837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966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7152" indent="-229601" algn="l" defTabSz="91837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6339" indent="-229601" algn="l" defTabSz="91837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5534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4714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43900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03086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919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8373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7559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744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593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512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14306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73494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174" y="231486"/>
            <a:ext cx="6805137" cy="960175"/>
          </a:xfrm>
          <a:prstGeom prst="rect">
            <a:avLst/>
          </a:prstGeom>
        </p:spPr>
        <p:txBody>
          <a:bodyPr vert="horz" lIns="94461" tIns="47226" rIns="94461" bIns="4722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74" y="1345032"/>
            <a:ext cx="6805137" cy="3802019"/>
          </a:xfrm>
          <a:prstGeom prst="rect">
            <a:avLst/>
          </a:prstGeom>
        </p:spPr>
        <p:txBody>
          <a:bodyPr vert="horz" lIns="94461" tIns="47226" rIns="94461" bIns="4722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697" y="5342907"/>
            <a:ext cx="1764294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l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4947" y="5342907"/>
            <a:ext cx="2394400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ct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20284" y="5342907"/>
            <a:ext cx="1764294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 advTm="4000">
    <p:random/>
  </p:transition>
  <p:txStyles>
    <p:titleStyle>
      <a:lvl1pPr algn="ctr" defTabSz="95058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79" indent="-356479" algn="l" defTabSz="950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318" indent="-297055" algn="l" defTabSz="95058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204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486" indent="-237668" algn="l" defTabSz="95058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765" indent="-237668" algn="l" defTabSz="95058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030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9327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601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912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30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588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84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139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384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695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966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224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41036" y="152190"/>
            <a:ext cx="3568594" cy="1150208"/>
          </a:xfrm>
          <a:prstGeom prst="rect">
            <a:avLst/>
          </a:prstGeom>
          <a:noFill/>
        </p:spPr>
        <p:txBody>
          <a:bodyPr wrap="none" lIns="79198" tIns="39596" rIns="79198" bIns="39596" rtlCol="0">
            <a:prstTxWarp prst="textPlain">
              <a:avLst/>
            </a:prstTxWarp>
            <a:spAutoFit/>
          </a:bodyPr>
          <a:lstStyle/>
          <a:p>
            <a:pPr defTabSz="950580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59" y="4702729"/>
            <a:ext cx="7561262" cy="1061185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79198" tIns="39596" rIns="79198" bIns="39596" rtlCol="0">
            <a:prstTxWarp prst="textPlain">
              <a:avLst/>
            </a:prstTxWarp>
            <a:spAutoFit/>
          </a:bodyPr>
          <a:lstStyle/>
          <a:p>
            <a:pPr defTabSz="950580"/>
            <a:r>
              <a:rPr lang="fr-FR" sz="52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randonnées  et  balades  d'Edgar </a:t>
            </a:r>
          </a:p>
        </p:txBody>
      </p:sp>
      <p:sp>
        <p:nvSpPr>
          <p:cNvPr id="4" name="Rectangle 3"/>
          <p:cNvSpPr/>
          <p:nvPr/>
        </p:nvSpPr>
        <p:spPr>
          <a:xfrm>
            <a:off x="5076774" y="144218"/>
            <a:ext cx="2445053" cy="233810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05722" tIns="52847" rIns="105722" bIns="52847">
            <a:spAutoFit/>
          </a:bodyPr>
          <a:lstStyle/>
          <a:p>
            <a:pPr algn="ctr" defTabSz="950580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Pierre de </a:t>
            </a:r>
            <a:r>
              <a:rPr lang="fr-FR" b="1" dirty="0" err="1">
                <a:solidFill>
                  <a:prstClr val="black"/>
                </a:solidFill>
                <a:latin typeface="Chiller" pitchFamily="82" charset="0"/>
              </a:rPr>
              <a:t>Fenoÿl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8950" y="1584003"/>
            <a:ext cx="1449275" cy="1557293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79198" tIns="39596" rIns="79198" bIns="39596" rtlCol="0">
            <a:spAutoFit/>
          </a:bodyPr>
          <a:lstStyle/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23166" y="2088431"/>
            <a:ext cx="1458861" cy="14805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095691" y="2952527"/>
            <a:ext cx="921612" cy="818738"/>
          </a:xfrm>
          <a:prstGeom prst="rect">
            <a:avLst/>
          </a:prstGeom>
        </p:spPr>
        <p:txBody>
          <a:bodyPr wrap="none" lIns="79318" tIns="39650" rIns="79318" bIns="39650">
            <a:spAutoFit/>
          </a:bodyPr>
          <a:lstStyle/>
          <a:p>
            <a:pPr defTabSz="950580"/>
            <a:r>
              <a:rPr lang="fr-FR" sz="4800" dirty="0" smtClean="0">
                <a:ln w="34925">
                  <a:solidFill>
                    <a:schemeClr val="bg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12</a:t>
            </a:r>
            <a:endParaRPr lang="fr-FR" sz="1400" dirty="0">
              <a:ln w="3492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8" name="Image 7" descr="pngtree-hiker-holding-camera-and-taking-pictures-of-mountain-png-image_1190924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77859" y="3456583"/>
            <a:ext cx="1260099" cy="1440000"/>
          </a:xfrm>
          <a:prstGeom prst="rect">
            <a:avLst/>
          </a:prstGeom>
        </p:spPr>
      </p:pic>
      <p:pic>
        <p:nvPicPr>
          <p:cNvPr id="9" name="MUSIC OF LOVE 8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8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4356695" y="14403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44937_832348878934665_2795645058853556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45524_832349085601311_2847148337160343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71380" cy="57702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760320_832348588934694_400196810561291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644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70400_834040988765454_856464579201056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469331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46459_853345050168381_9052637117233761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1"/>
            <a:ext cx="4371380" cy="57702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25923_853343980168488_1033228178363726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644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30002_853344863501733_2849614450583208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644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42856_853363793499840_90837361551172830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383469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044337_853363726833180_700021172162577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133611_853363846833168_5033373350373943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128793_853363110166575_4674208813040663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28209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784486_854883226681230_6120628985067910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361559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02958_854883060014580_1069094617713220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51364_854882153348004_5379413150039642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70429_854883166681236_7681819311462955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34998_854882236681329_71751019547577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434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35959" y="4911675"/>
            <a:ext cx="1828284" cy="641629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788762" y="485103"/>
            <a:ext cx="1021447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026" tIns="51012" rIns="102026" bIns="51012" rtlCol="0" anchor="ctr"/>
          <a:lstStyle/>
          <a:p>
            <a:pPr algn="ctr" defTabSz="91826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2403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65941" y="3244386"/>
            <a:ext cx="3848064" cy="1180238"/>
          </a:xfrm>
          <a:prstGeom prst="rect">
            <a:avLst/>
          </a:prstGeom>
          <a:noFill/>
        </p:spPr>
        <p:txBody>
          <a:bodyPr wrap="square" lIns="102026" tIns="51012" rIns="102026" bIns="51012" rtlCol="0">
            <a:spAutoFit/>
          </a:bodyPr>
          <a:lstStyle/>
          <a:p>
            <a:pPr algn="ctr" defTabSz="918267"/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  of  Love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50014" y="2234391"/>
            <a:ext cx="1713509" cy="641629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084060" y="565146"/>
            <a:ext cx="1129374" cy="303075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1300" b="1" dirty="0">
                <a:solidFill>
                  <a:srgbClr val="FF0000"/>
                </a:solidFill>
              </a:rPr>
              <a:t>    </a:t>
            </a:r>
            <a:r>
              <a:rPr lang="fr-FR" sz="1300" b="1" dirty="0" smtClean="0">
                <a:solidFill>
                  <a:srgbClr val="FF0000"/>
                </a:solidFill>
              </a:rPr>
              <a:t>15.03.2025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3705" y="4896000"/>
            <a:ext cx="130997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387594" y="1669075"/>
            <a:ext cx="2040504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1823" y="212232"/>
            <a:ext cx="663164" cy="67300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4322840" y="3365681"/>
            <a:ext cx="2108571" cy="1212755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21" tIns="38561" rIns="77121" bIns="38561" rtlCol="0" anchor="ctr"/>
          <a:lstStyle/>
          <a:p>
            <a:pPr algn="ctr" defTabSz="918267"/>
            <a:endParaRPr lang="fr-FR" sz="1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47</Words>
  <Application>Microsoft Office PowerPoint</Application>
  <PresentationFormat>Personnalisé</PresentationFormat>
  <Paragraphs>12</Paragraphs>
  <Slides>49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49</vt:i4>
      </vt:variant>
    </vt:vector>
  </HeadingPairs>
  <TitlesOfParts>
    <vt:vector size="52" baseType="lpstr">
      <vt:lpstr>Thème Office</vt:lpstr>
      <vt:lpstr>1_Thème Office</vt:lpstr>
      <vt:lpstr>78_Thème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41</cp:revision>
  <dcterms:created xsi:type="dcterms:W3CDTF">2025-03-13T20:59:44Z</dcterms:created>
  <dcterms:modified xsi:type="dcterms:W3CDTF">2025-03-15T19:12:03Z</dcterms:modified>
</cp:coreProperties>
</file>