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Layouts/slideLayout39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708" r:id="rId4"/>
  </p:sldMasterIdLst>
  <p:sldIdLst>
    <p:sldId id="355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2" r:id="rId20"/>
    <p:sldId id="323" r:id="rId21"/>
    <p:sldId id="324" r:id="rId22"/>
    <p:sldId id="325" r:id="rId23"/>
    <p:sldId id="326" r:id="rId24"/>
    <p:sldId id="327" r:id="rId25"/>
    <p:sldId id="328" r:id="rId26"/>
    <p:sldId id="329" r:id="rId27"/>
    <p:sldId id="331" r:id="rId28"/>
    <p:sldId id="330" r:id="rId29"/>
    <p:sldId id="332" r:id="rId30"/>
    <p:sldId id="333" r:id="rId31"/>
    <p:sldId id="334" r:id="rId32"/>
    <p:sldId id="335" r:id="rId33"/>
    <p:sldId id="336" r:id="rId34"/>
    <p:sldId id="337" r:id="rId35"/>
    <p:sldId id="338" r:id="rId36"/>
    <p:sldId id="339" r:id="rId37"/>
    <p:sldId id="340" r:id="rId38"/>
    <p:sldId id="341" r:id="rId39"/>
    <p:sldId id="342" r:id="rId40"/>
    <p:sldId id="343" r:id="rId41"/>
    <p:sldId id="345" r:id="rId42"/>
    <p:sldId id="346" r:id="rId43"/>
    <p:sldId id="347" r:id="rId44"/>
    <p:sldId id="344" r:id="rId45"/>
    <p:sldId id="348" r:id="rId46"/>
    <p:sldId id="349" r:id="rId47"/>
    <p:sldId id="350" r:id="rId48"/>
    <p:sldId id="351" r:id="rId49"/>
    <p:sldId id="352" r:id="rId50"/>
    <p:sldId id="353" r:id="rId51"/>
    <p:sldId id="307" r:id="rId52"/>
  </p:sldIdLst>
  <p:sldSz cx="7561263" cy="5761038"/>
  <p:notesSz cx="6858000" cy="9144000"/>
  <p:defaultTextStyle>
    <a:defPPr>
      <a:defRPr lang="fr-FR"/>
    </a:defPPr>
    <a:lvl1pPr marL="0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384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770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156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542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6926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312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79697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082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a3oF+uRCfs71R40NBGepA==" hashData="yL/59YdssIZGTb8rAbbCR0xHz6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768" y="-67"/>
      </p:cViewPr>
      <p:guideLst>
        <p:guide orient="horz" pos="1815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7101" y="1789670"/>
            <a:ext cx="6427073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4196" y="3264593"/>
            <a:ext cx="529288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69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79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0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7296" y="3702003"/>
            <a:ext cx="6427073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7296" y="2441782"/>
            <a:ext cx="6427073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3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7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1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5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692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31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7969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08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8068" y="1344247"/>
            <a:ext cx="3339558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3644" y="1344247"/>
            <a:ext cx="3339558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65" y="1289566"/>
            <a:ext cx="3340872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384" indent="0">
              <a:buNone/>
              <a:defRPr sz="1800" b="1"/>
            </a:lvl2pPr>
            <a:lvl3pPr marL="822770" indent="0">
              <a:buNone/>
              <a:defRPr sz="1600" b="1"/>
            </a:lvl3pPr>
            <a:lvl4pPr marL="1234156" indent="0">
              <a:buNone/>
              <a:defRPr sz="1400" b="1"/>
            </a:lvl4pPr>
            <a:lvl5pPr marL="1645542" indent="0">
              <a:buNone/>
              <a:defRPr sz="1400" b="1"/>
            </a:lvl5pPr>
            <a:lvl6pPr marL="2056926" indent="0">
              <a:buNone/>
              <a:defRPr sz="1400" b="1"/>
            </a:lvl6pPr>
            <a:lvl7pPr marL="2468312" indent="0">
              <a:buNone/>
              <a:defRPr sz="1400" b="1"/>
            </a:lvl7pPr>
            <a:lvl8pPr marL="2879697" indent="0">
              <a:buNone/>
              <a:defRPr sz="1400" b="1"/>
            </a:lvl8pPr>
            <a:lvl9pPr marL="3291082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8065" y="1827002"/>
            <a:ext cx="3340872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41020" y="1289566"/>
            <a:ext cx="3342184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384" indent="0">
              <a:buNone/>
              <a:defRPr sz="1800" b="1"/>
            </a:lvl2pPr>
            <a:lvl3pPr marL="822770" indent="0">
              <a:buNone/>
              <a:defRPr sz="1600" b="1"/>
            </a:lvl3pPr>
            <a:lvl4pPr marL="1234156" indent="0">
              <a:buNone/>
              <a:defRPr sz="1400" b="1"/>
            </a:lvl4pPr>
            <a:lvl5pPr marL="1645542" indent="0">
              <a:buNone/>
              <a:defRPr sz="1400" b="1"/>
            </a:lvl5pPr>
            <a:lvl6pPr marL="2056926" indent="0">
              <a:buNone/>
              <a:defRPr sz="1400" b="1"/>
            </a:lvl6pPr>
            <a:lvl7pPr marL="2468312" indent="0">
              <a:buNone/>
              <a:defRPr sz="1400" b="1"/>
            </a:lvl7pPr>
            <a:lvl8pPr marL="2879697" indent="0">
              <a:buNone/>
              <a:defRPr sz="1400" b="1"/>
            </a:lvl8pPr>
            <a:lvl9pPr marL="3291082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1020" y="1827002"/>
            <a:ext cx="3342184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8072" y="229375"/>
            <a:ext cx="2487603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56247" y="229375"/>
            <a:ext cx="422695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8072" y="1205551"/>
            <a:ext cx="2487603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384" indent="0">
              <a:buNone/>
              <a:defRPr sz="1100"/>
            </a:lvl2pPr>
            <a:lvl3pPr marL="822770" indent="0">
              <a:buNone/>
              <a:defRPr sz="900"/>
            </a:lvl3pPr>
            <a:lvl4pPr marL="1234156" indent="0">
              <a:buNone/>
              <a:defRPr sz="800"/>
            </a:lvl4pPr>
            <a:lvl5pPr marL="1645542" indent="0">
              <a:buNone/>
              <a:defRPr sz="800"/>
            </a:lvl5pPr>
            <a:lvl6pPr marL="2056926" indent="0">
              <a:buNone/>
              <a:defRPr sz="800"/>
            </a:lvl6pPr>
            <a:lvl7pPr marL="2468312" indent="0">
              <a:buNone/>
              <a:defRPr sz="800"/>
            </a:lvl7pPr>
            <a:lvl8pPr marL="2879697" indent="0">
              <a:buNone/>
              <a:defRPr sz="800"/>
            </a:lvl8pPr>
            <a:lvl9pPr marL="3291082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2067" y="4032727"/>
            <a:ext cx="45367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2067" y="514775"/>
            <a:ext cx="45367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384" indent="0">
              <a:buNone/>
              <a:defRPr sz="2500"/>
            </a:lvl2pPr>
            <a:lvl3pPr marL="822770" indent="0">
              <a:buNone/>
              <a:defRPr sz="2200"/>
            </a:lvl3pPr>
            <a:lvl4pPr marL="1234156" indent="0">
              <a:buNone/>
              <a:defRPr sz="1800"/>
            </a:lvl4pPr>
            <a:lvl5pPr marL="1645542" indent="0">
              <a:buNone/>
              <a:defRPr sz="1800"/>
            </a:lvl5pPr>
            <a:lvl6pPr marL="2056926" indent="0">
              <a:buNone/>
              <a:defRPr sz="1800"/>
            </a:lvl6pPr>
            <a:lvl7pPr marL="2468312" indent="0">
              <a:buNone/>
              <a:defRPr sz="1800"/>
            </a:lvl7pPr>
            <a:lvl8pPr marL="2879697" indent="0">
              <a:buNone/>
              <a:defRPr sz="1800"/>
            </a:lvl8pPr>
            <a:lvl9pPr marL="3291082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2067" y="4508829"/>
            <a:ext cx="45367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384" indent="0">
              <a:buNone/>
              <a:defRPr sz="1100"/>
            </a:lvl2pPr>
            <a:lvl3pPr marL="822770" indent="0">
              <a:buNone/>
              <a:defRPr sz="900"/>
            </a:lvl3pPr>
            <a:lvl4pPr marL="1234156" indent="0">
              <a:buNone/>
              <a:defRPr sz="800"/>
            </a:lvl4pPr>
            <a:lvl5pPr marL="1645542" indent="0">
              <a:buNone/>
              <a:defRPr sz="800"/>
            </a:lvl5pPr>
            <a:lvl6pPr marL="2056926" indent="0">
              <a:buNone/>
              <a:defRPr sz="800"/>
            </a:lvl6pPr>
            <a:lvl7pPr marL="2468312" indent="0">
              <a:buNone/>
              <a:defRPr sz="800"/>
            </a:lvl7pPr>
            <a:lvl8pPr marL="2879697" indent="0">
              <a:buNone/>
              <a:defRPr sz="800"/>
            </a:lvl8pPr>
            <a:lvl9pPr marL="3291082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181307" y="193383"/>
            <a:ext cx="1606768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7066" y="193383"/>
            <a:ext cx="4698223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8446" y="1793571"/>
            <a:ext cx="6427073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4346" y="3264631"/>
            <a:ext cx="529288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5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6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1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6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2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8687" y="3705294"/>
            <a:ext cx="6427073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8687" y="2441790"/>
            <a:ext cx="6427073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3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5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5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11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63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16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69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2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8484" y="1345032"/>
            <a:ext cx="3339559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4200" y="1345032"/>
            <a:ext cx="3339559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98" y="1289617"/>
            <a:ext cx="3340873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302" indent="0">
              <a:buNone/>
              <a:defRPr sz="2100" b="1"/>
            </a:lvl2pPr>
            <a:lvl3pPr marL="950588" indent="0">
              <a:buNone/>
              <a:defRPr sz="1800" b="1"/>
            </a:lvl3pPr>
            <a:lvl4pPr marL="1425840" indent="0">
              <a:buNone/>
              <a:defRPr sz="1700" b="1"/>
            </a:lvl4pPr>
            <a:lvl5pPr marL="1901139" indent="0">
              <a:buNone/>
              <a:defRPr sz="1700" b="1"/>
            </a:lvl5pPr>
            <a:lvl6pPr marL="2376384" indent="0">
              <a:buNone/>
              <a:defRPr sz="1700" b="1"/>
            </a:lvl6pPr>
            <a:lvl7pPr marL="2851695" indent="0">
              <a:buNone/>
              <a:defRPr sz="1700" b="1"/>
            </a:lvl7pPr>
            <a:lvl8pPr marL="3326966" indent="0">
              <a:buNone/>
              <a:defRPr sz="1700" b="1"/>
            </a:lvl8pPr>
            <a:lvl9pPr marL="380224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8098" y="1827064"/>
            <a:ext cx="3340873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42086" y="1289617"/>
            <a:ext cx="3342184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302" indent="0">
              <a:buNone/>
              <a:defRPr sz="2100" b="1"/>
            </a:lvl2pPr>
            <a:lvl3pPr marL="950588" indent="0">
              <a:buNone/>
              <a:defRPr sz="1800" b="1"/>
            </a:lvl3pPr>
            <a:lvl4pPr marL="1425840" indent="0">
              <a:buNone/>
              <a:defRPr sz="1700" b="1"/>
            </a:lvl4pPr>
            <a:lvl5pPr marL="1901139" indent="0">
              <a:buNone/>
              <a:defRPr sz="1700" b="1"/>
            </a:lvl5pPr>
            <a:lvl6pPr marL="2376384" indent="0">
              <a:buNone/>
              <a:defRPr sz="1700" b="1"/>
            </a:lvl6pPr>
            <a:lvl7pPr marL="2851695" indent="0">
              <a:buNone/>
              <a:defRPr sz="1700" b="1"/>
            </a:lvl7pPr>
            <a:lvl8pPr marL="3326966" indent="0">
              <a:buNone/>
              <a:defRPr sz="1700" b="1"/>
            </a:lvl8pPr>
            <a:lvl9pPr marL="380224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2086" y="1827064"/>
            <a:ext cx="3342184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9291" y="232502"/>
            <a:ext cx="2487603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56821" y="232661"/>
            <a:ext cx="422695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9291" y="1205562"/>
            <a:ext cx="2487603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302" indent="0">
              <a:buNone/>
              <a:defRPr sz="1300"/>
            </a:lvl2pPr>
            <a:lvl3pPr marL="950588" indent="0">
              <a:buNone/>
              <a:defRPr sz="1100"/>
            </a:lvl3pPr>
            <a:lvl4pPr marL="1425840" indent="0">
              <a:buNone/>
              <a:defRPr sz="1000"/>
            </a:lvl4pPr>
            <a:lvl5pPr marL="1901139" indent="0">
              <a:buNone/>
              <a:defRPr sz="1000"/>
            </a:lvl5pPr>
            <a:lvl6pPr marL="2376384" indent="0">
              <a:buNone/>
              <a:defRPr sz="1000"/>
            </a:lvl6pPr>
            <a:lvl7pPr marL="2851695" indent="0">
              <a:buNone/>
              <a:defRPr sz="1000"/>
            </a:lvl7pPr>
            <a:lvl8pPr marL="3326966" indent="0">
              <a:buNone/>
              <a:defRPr sz="1000"/>
            </a:lvl8pPr>
            <a:lvl9pPr marL="380224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2095" y="4036004"/>
            <a:ext cx="45367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2095" y="518778"/>
            <a:ext cx="45367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302" indent="0">
              <a:buNone/>
              <a:defRPr sz="2900"/>
            </a:lvl2pPr>
            <a:lvl3pPr marL="950588" indent="0">
              <a:buNone/>
              <a:defRPr sz="2500"/>
            </a:lvl3pPr>
            <a:lvl4pPr marL="1425840" indent="0">
              <a:buNone/>
              <a:defRPr sz="2100"/>
            </a:lvl4pPr>
            <a:lvl5pPr marL="1901139" indent="0">
              <a:buNone/>
              <a:defRPr sz="2100"/>
            </a:lvl5pPr>
            <a:lvl6pPr marL="2376384" indent="0">
              <a:buNone/>
              <a:defRPr sz="2100"/>
            </a:lvl6pPr>
            <a:lvl7pPr marL="2851695" indent="0">
              <a:buNone/>
              <a:defRPr sz="2100"/>
            </a:lvl7pPr>
            <a:lvl8pPr marL="3326966" indent="0">
              <a:buNone/>
              <a:defRPr sz="2100"/>
            </a:lvl8pPr>
            <a:lvl9pPr marL="3802242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2095" y="4508904"/>
            <a:ext cx="45367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302" indent="0">
              <a:buNone/>
              <a:defRPr sz="1300"/>
            </a:lvl2pPr>
            <a:lvl3pPr marL="950588" indent="0">
              <a:buNone/>
              <a:defRPr sz="1100"/>
            </a:lvl3pPr>
            <a:lvl4pPr marL="1425840" indent="0">
              <a:buNone/>
              <a:defRPr sz="1000"/>
            </a:lvl4pPr>
            <a:lvl5pPr marL="1901139" indent="0">
              <a:buNone/>
              <a:defRPr sz="1000"/>
            </a:lvl5pPr>
            <a:lvl6pPr marL="2376384" indent="0">
              <a:buNone/>
              <a:defRPr sz="1000"/>
            </a:lvl6pPr>
            <a:lvl7pPr marL="2851695" indent="0">
              <a:buNone/>
              <a:defRPr sz="1000"/>
            </a:lvl7pPr>
            <a:lvl8pPr marL="3326966" indent="0">
              <a:buNone/>
              <a:defRPr sz="1000"/>
            </a:lvl8pPr>
            <a:lvl9pPr marL="380224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83426" y="233980"/>
            <a:ext cx="1701284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8811" y="233980"/>
            <a:ext cx="497783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7102" y="1789891"/>
            <a:ext cx="6427073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4340" y="3264589"/>
            <a:ext cx="529288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9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8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75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6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5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55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143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734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7298" y="3702053"/>
            <a:ext cx="6427073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7298" y="2441782"/>
            <a:ext cx="6427073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919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83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755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67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59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551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143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734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8180" y="1344450"/>
            <a:ext cx="3339559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3708" y="1344450"/>
            <a:ext cx="3339559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140" y="1289575"/>
            <a:ext cx="3340873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9192" indent="0">
              <a:buNone/>
              <a:defRPr sz="2000" b="1"/>
            </a:lvl2pPr>
            <a:lvl3pPr marL="918373" indent="0">
              <a:buNone/>
              <a:defRPr sz="1800" b="1"/>
            </a:lvl3pPr>
            <a:lvl4pPr marL="1377559" indent="0">
              <a:buNone/>
              <a:defRPr sz="1600" b="1"/>
            </a:lvl4pPr>
            <a:lvl5pPr marL="1836744" indent="0">
              <a:buNone/>
              <a:defRPr sz="1600" b="1"/>
            </a:lvl5pPr>
            <a:lvl6pPr marL="2295932" indent="0">
              <a:buNone/>
              <a:defRPr sz="1600" b="1"/>
            </a:lvl6pPr>
            <a:lvl7pPr marL="2755122" indent="0">
              <a:buNone/>
              <a:defRPr sz="1600" b="1"/>
            </a:lvl7pPr>
            <a:lvl8pPr marL="3214306" indent="0">
              <a:buNone/>
              <a:defRPr sz="1600" b="1"/>
            </a:lvl8pPr>
            <a:lvl9pPr marL="3673494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8140" y="1827000"/>
            <a:ext cx="3340873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41134" y="1289575"/>
            <a:ext cx="3342185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9192" indent="0">
              <a:buNone/>
              <a:defRPr sz="2000" b="1"/>
            </a:lvl2pPr>
            <a:lvl3pPr marL="918373" indent="0">
              <a:buNone/>
              <a:defRPr sz="1800" b="1"/>
            </a:lvl3pPr>
            <a:lvl4pPr marL="1377559" indent="0">
              <a:buNone/>
              <a:defRPr sz="1600" b="1"/>
            </a:lvl4pPr>
            <a:lvl5pPr marL="1836744" indent="0">
              <a:buNone/>
              <a:defRPr sz="1600" b="1"/>
            </a:lvl5pPr>
            <a:lvl6pPr marL="2295932" indent="0">
              <a:buNone/>
              <a:defRPr sz="1600" b="1"/>
            </a:lvl6pPr>
            <a:lvl7pPr marL="2755122" indent="0">
              <a:buNone/>
              <a:defRPr sz="1600" b="1"/>
            </a:lvl7pPr>
            <a:lvl8pPr marL="3214306" indent="0">
              <a:buNone/>
              <a:defRPr sz="1600" b="1"/>
            </a:lvl8pPr>
            <a:lvl9pPr marL="3673494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1134" y="1827000"/>
            <a:ext cx="3342185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8129" y="229611"/>
            <a:ext cx="2487602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56320" y="229427"/>
            <a:ext cx="422695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8129" y="1205551"/>
            <a:ext cx="2487602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9192" indent="0">
              <a:buNone/>
              <a:defRPr sz="1300"/>
            </a:lvl2pPr>
            <a:lvl3pPr marL="918373" indent="0">
              <a:buNone/>
              <a:defRPr sz="1000"/>
            </a:lvl3pPr>
            <a:lvl4pPr marL="1377559" indent="0">
              <a:buNone/>
              <a:defRPr sz="900"/>
            </a:lvl4pPr>
            <a:lvl5pPr marL="1836744" indent="0">
              <a:buNone/>
              <a:defRPr sz="900"/>
            </a:lvl5pPr>
            <a:lvl6pPr marL="2295932" indent="0">
              <a:buNone/>
              <a:defRPr sz="900"/>
            </a:lvl6pPr>
            <a:lvl7pPr marL="2755122" indent="0">
              <a:buNone/>
              <a:defRPr sz="900"/>
            </a:lvl7pPr>
            <a:lvl8pPr marL="3214306" indent="0">
              <a:buNone/>
              <a:defRPr sz="900"/>
            </a:lvl8pPr>
            <a:lvl9pPr marL="3673494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2105" y="4032785"/>
            <a:ext cx="4536758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2105" y="515023"/>
            <a:ext cx="45367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9192" indent="0">
              <a:buNone/>
              <a:defRPr sz="2800"/>
            </a:lvl2pPr>
            <a:lvl3pPr marL="918373" indent="0">
              <a:buNone/>
              <a:defRPr sz="2400"/>
            </a:lvl3pPr>
            <a:lvl4pPr marL="1377559" indent="0">
              <a:buNone/>
              <a:defRPr sz="2000"/>
            </a:lvl4pPr>
            <a:lvl5pPr marL="1836744" indent="0">
              <a:buNone/>
              <a:defRPr sz="2000"/>
            </a:lvl5pPr>
            <a:lvl6pPr marL="2295932" indent="0">
              <a:buNone/>
              <a:defRPr sz="2000"/>
            </a:lvl6pPr>
            <a:lvl7pPr marL="2755122" indent="0">
              <a:buNone/>
              <a:defRPr sz="2000"/>
            </a:lvl7pPr>
            <a:lvl8pPr marL="3214306" indent="0">
              <a:buNone/>
              <a:defRPr sz="2000"/>
            </a:lvl8pPr>
            <a:lvl9pPr marL="3673494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2105" y="4508833"/>
            <a:ext cx="45367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9192" indent="0">
              <a:buNone/>
              <a:defRPr sz="1300"/>
            </a:lvl2pPr>
            <a:lvl3pPr marL="918373" indent="0">
              <a:buNone/>
              <a:defRPr sz="1000"/>
            </a:lvl3pPr>
            <a:lvl4pPr marL="1377559" indent="0">
              <a:buNone/>
              <a:defRPr sz="900"/>
            </a:lvl4pPr>
            <a:lvl5pPr marL="1836744" indent="0">
              <a:buNone/>
              <a:defRPr sz="900"/>
            </a:lvl5pPr>
            <a:lvl6pPr marL="2295932" indent="0">
              <a:buNone/>
              <a:defRPr sz="900"/>
            </a:lvl6pPr>
            <a:lvl7pPr marL="2755122" indent="0">
              <a:buNone/>
              <a:defRPr sz="900"/>
            </a:lvl7pPr>
            <a:lvl8pPr marL="3214306" indent="0">
              <a:buNone/>
              <a:defRPr sz="900"/>
            </a:lvl8pPr>
            <a:lvl9pPr marL="3673494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82096" y="230763"/>
            <a:ext cx="1701284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8142" y="230763"/>
            <a:ext cx="497783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8513" y="1793571"/>
            <a:ext cx="6427073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4414" y="3264631"/>
            <a:ext cx="529288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8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6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15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69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2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7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3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8755" y="3705435"/>
            <a:ext cx="6427073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8755" y="2441790"/>
            <a:ext cx="6427073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41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8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61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15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69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2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776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31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8484" y="1345032"/>
            <a:ext cx="3339559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4200" y="1345032"/>
            <a:ext cx="3339559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169" y="1289617"/>
            <a:ext cx="3340873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416" indent="0">
              <a:buNone/>
              <a:defRPr sz="2100" b="1"/>
            </a:lvl2pPr>
            <a:lvl3pPr marL="950816" indent="0">
              <a:buNone/>
              <a:defRPr sz="1800" b="1"/>
            </a:lvl3pPr>
            <a:lvl4pPr marL="1426182" indent="0">
              <a:buNone/>
              <a:defRPr sz="1700" b="1"/>
            </a:lvl4pPr>
            <a:lvl5pPr marL="1901596" indent="0">
              <a:buNone/>
              <a:defRPr sz="1700" b="1"/>
            </a:lvl5pPr>
            <a:lvl6pPr marL="2376956" indent="0">
              <a:buNone/>
              <a:defRPr sz="1700" b="1"/>
            </a:lvl6pPr>
            <a:lvl7pPr marL="2852380" indent="0">
              <a:buNone/>
              <a:defRPr sz="1700" b="1"/>
            </a:lvl7pPr>
            <a:lvl8pPr marL="3327765" indent="0">
              <a:buNone/>
              <a:defRPr sz="1700" b="1"/>
            </a:lvl8pPr>
            <a:lvl9pPr marL="380315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8169" y="1827064"/>
            <a:ext cx="3340873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42081" y="1289617"/>
            <a:ext cx="3342184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416" indent="0">
              <a:buNone/>
              <a:defRPr sz="2100" b="1"/>
            </a:lvl2pPr>
            <a:lvl3pPr marL="950816" indent="0">
              <a:buNone/>
              <a:defRPr sz="1800" b="1"/>
            </a:lvl3pPr>
            <a:lvl4pPr marL="1426182" indent="0">
              <a:buNone/>
              <a:defRPr sz="1700" b="1"/>
            </a:lvl4pPr>
            <a:lvl5pPr marL="1901596" indent="0">
              <a:buNone/>
              <a:defRPr sz="1700" b="1"/>
            </a:lvl5pPr>
            <a:lvl6pPr marL="2376956" indent="0">
              <a:buNone/>
              <a:defRPr sz="1700" b="1"/>
            </a:lvl6pPr>
            <a:lvl7pPr marL="2852380" indent="0">
              <a:buNone/>
              <a:defRPr sz="1700" b="1"/>
            </a:lvl7pPr>
            <a:lvl8pPr marL="3327765" indent="0">
              <a:buNone/>
              <a:defRPr sz="1700" b="1"/>
            </a:lvl8pPr>
            <a:lvl9pPr marL="380315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2081" y="1827064"/>
            <a:ext cx="3342184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9361" y="232502"/>
            <a:ext cx="2487603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56890" y="232803"/>
            <a:ext cx="422695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9361" y="1205554"/>
            <a:ext cx="2487603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416" indent="0">
              <a:buNone/>
              <a:defRPr sz="1300"/>
            </a:lvl2pPr>
            <a:lvl3pPr marL="950816" indent="0">
              <a:buNone/>
              <a:defRPr sz="1100"/>
            </a:lvl3pPr>
            <a:lvl4pPr marL="1426182" indent="0">
              <a:buNone/>
              <a:defRPr sz="1000"/>
            </a:lvl4pPr>
            <a:lvl5pPr marL="1901596" indent="0">
              <a:buNone/>
              <a:defRPr sz="1000"/>
            </a:lvl5pPr>
            <a:lvl6pPr marL="2376956" indent="0">
              <a:buNone/>
              <a:defRPr sz="1000"/>
            </a:lvl6pPr>
            <a:lvl7pPr marL="2852380" indent="0">
              <a:buNone/>
              <a:defRPr sz="1000"/>
            </a:lvl7pPr>
            <a:lvl8pPr marL="3327765" indent="0">
              <a:buNone/>
              <a:defRPr sz="1000"/>
            </a:lvl8pPr>
            <a:lvl9pPr marL="380315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2095" y="4036004"/>
            <a:ext cx="45367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2095" y="518919"/>
            <a:ext cx="45367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416" indent="0">
              <a:buNone/>
              <a:defRPr sz="2900"/>
            </a:lvl2pPr>
            <a:lvl3pPr marL="950816" indent="0">
              <a:buNone/>
              <a:defRPr sz="2500"/>
            </a:lvl3pPr>
            <a:lvl4pPr marL="1426182" indent="0">
              <a:buNone/>
              <a:defRPr sz="2100"/>
            </a:lvl4pPr>
            <a:lvl5pPr marL="1901596" indent="0">
              <a:buNone/>
              <a:defRPr sz="2100"/>
            </a:lvl5pPr>
            <a:lvl6pPr marL="2376956" indent="0">
              <a:buNone/>
              <a:defRPr sz="2100"/>
            </a:lvl6pPr>
            <a:lvl7pPr marL="2852380" indent="0">
              <a:buNone/>
              <a:defRPr sz="2100"/>
            </a:lvl7pPr>
            <a:lvl8pPr marL="3327765" indent="0">
              <a:buNone/>
              <a:defRPr sz="2100"/>
            </a:lvl8pPr>
            <a:lvl9pPr marL="3803155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2095" y="4509046"/>
            <a:ext cx="45367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416" indent="0">
              <a:buNone/>
              <a:defRPr sz="1300"/>
            </a:lvl2pPr>
            <a:lvl3pPr marL="950816" indent="0">
              <a:buNone/>
              <a:defRPr sz="1100"/>
            </a:lvl3pPr>
            <a:lvl4pPr marL="1426182" indent="0">
              <a:buNone/>
              <a:defRPr sz="1000"/>
            </a:lvl4pPr>
            <a:lvl5pPr marL="1901596" indent="0">
              <a:buNone/>
              <a:defRPr sz="1000"/>
            </a:lvl5pPr>
            <a:lvl6pPr marL="2376956" indent="0">
              <a:buNone/>
              <a:defRPr sz="1000"/>
            </a:lvl6pPr>
            <a:lvl7pPr marL="2852380" indent="0">
              <a:buNone/>
              <a:defRPr sz="1000"/>
            </a:lvl7pPr>
            <a:lvl8pPr marL="3327765" indent="0">
              <a:buNone/>
              <a:defRPr sz="1000"/>
            </a:lvl8pPr>
            <a:lvl9pPr marL="380315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83494" y="233979"/>
            <a:ext cx="1701284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8888" y="233979"/>
            <a:ext cx="497783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8066" y="230725"/>
            <a:ext cx="6805137" cy="960173"/>
          </a:xfrm>
          <a:prstGeom prst="rect">
            <a:avLst/>
          </a:prstGeom>
        </p:spPr>
        <p:txBody>
          <a:bodyPr vert="horz" lIns="82278" tIns="41138" rIns="82278" bIns="4113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66" y="1344247"/>
            <a:ext cx="6805137" cy="3802019"/>
          </a:xfrm>
          <a:prstGeom prst="rect">
            <a:avLst/>
          </a:prstGeom>
        </p:spPr>
        <p:txBody>
          <a:bodyPr vert="horz" lIns="82278" tIns="41138" rIns="82278" bIns="4113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8063" y="5339630"/>
            <a:ext cx="1764295" cy="306722"/>
          </a:xfrm>
          <a:prstGeom prst="rect">
            <a:avLst/>
          </a:prstGeom>
        </p:spPr>
        <p:txBody>
          <a:bodyPr vert="horz" lIns="82278" tIns="41138" rIns="82278" bIns="4113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83433" y="5339630"/>
            <a:ext cx="2394400" cy="306722"/>
          </a:xfrm>
          <a:prstGeom prst="rect">
            <a:avLst/>
          </a:prstGeom>
        </p:spPr>
        <p:txBody>
          <a:bodyPr vert="horz" lIns="82278" tIns="41138" rIns="82278" bIns="4113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18908" y="5339630"/>
            <a:ext cx="1764295" cy="306722"/>
          </a:xfrm>
          <a:prstGeom prst="rect">
            <a:avLst/>
          </a:prstGeom>
        </p:spPr>
        <p:txBody>
          <a:bodyPr vert="horz" lIns="82278" tIns="41138" rIns="82278" bIns="4113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77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39" indent="-308539" algn="l" defTabSz="8227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01" indent="-257116" algn="l" defTabSz="82277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464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39849" indent="-205693" algn="l" defTabSz="82277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234" indent="-205693" algn="l" defTabSz="82277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619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005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390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6775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384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770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156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542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6926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312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79697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082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8175" y="231494"/>
            <a:ext cx="6805137" cy="960175"/>
          </a:xfrm>
          <a:prstGeom prst="rect">
            <a:avLst/>
          </a:prstGeom>
        </p:spPr>
        <p:txBody>
          <a:bodyPr vert="horz" lIns="94461" tIns="47226" rIns="94461" bIns="4722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175" y="1345032"/>
            <a:ext cx="6805137" cy="3802019"/>
          </a:xfrm>
          <a:prstGeom prst="rect">
            <a:avLst/>
          </a:prstGeom>
        </p:spPr>
        <p:txBody>
          <a:bodyPr vert="horz" lIns="94461" tIns="47226" rIns="94461" bIns="4722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8700" y="5342907"/>
            <a:ext cx="1764294" cy="306722"/>
          </a:xfrm>
          <a:prstGeom prst="rect">
            <a:avLst/>
          </a:prstGeom>
        </p:spPr>
        <p:txBody>
          <a:bodyPr vert="horz" lIns="94461" tIns="47226" rIns="94461" bIns="47226" rtlCol="0" anchor="ctr"/>
          <a:lstStyle>
            <a:lvl1pPr algn="l" defTabSz="9505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84947" y="5342907"/>
            <a:ext cx="2394400" cy="306722"/>
          </a:xfrm>
          <a:prstGeom prst="rect">
            <a:avLst/>
          </a:prstGeom>
        </p:spPr>
        <p:txBody>
          <a:bodyPr vert="horz" lIns="94461" tIns="47226" rIns="94461" bIns="47226" rtlCol="0" anchor="ctr"/>
          <a:lstStyle>
            <a:lvl1pPr algn="ctr" defTabSz="9505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20288" y="5342907"/>
            <a:ext cx="1764294" cy="306722"/>
          </a:xfrm>
          <a:prstGeom prst="rect">
            <a:avLst/>
          </a:prstGeom>
        </p:spPr>
        <p:txBody>
          <a:bodyPr vert="horz" lIns="94461" tIns="47226" rIns="94461" bIns="47226" rtlCol="0" anchor="ctr"/>
          <a:lstStyle>
            <a:lvl1pPr algn="r" defTabSz="9505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058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79" indent="-356479" algn="l" defTabSz="95058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318" indent="-297055" algn="l" defTabSz="95058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204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486" indent="-237668" algn="l" defTabSz="95058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765" indent="-237668" algn="l" defTabSz="95058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4030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89327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601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39912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302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588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5840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1139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384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1695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6966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2242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8095" y="230946"/>
            <a:ext cx="6805137" cy="960174"/>
          </a:xfrm>
          <a:prstGeom prst="rect">
            <a:avLst/>
          </a:prstGeom>
        </p:spPr>
        <p:txBody>
          <a:bodyPr vert="horz" lIns="91836" tIns="45914" rIns="91836" bIns="4591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95" y="1344450"/>
            <a:ext cx="6805137" cy="3802019"/>
          </a:xfrm>
          <a:prstGeom prst="rect">
            <a:avLst/>
          </a:prstGeom>
        </p:spPr>
        <p:txBody>
          <a:bodyPr vert="horz" lIns="91836" tIns="45914" rIns="91836" bIns="4591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8252" y="5339682"/>
            <a:ext cx="1764294" cy="306722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8373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8373"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83612" y="5339682"/>
            <a:ext cx="2394400" cy="306722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8373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19093" y="5339682"/>
            <a:ext cx="1764294" cy="306722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8373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8373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random/>
  </p:transition>
  <p:txStyles>
    <p:titleStyle>
      <a:lvl1pPr algn="ctr" defTabSz="918373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4399" indent="-344399" algn="l" defTabSz="91837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6177" indent="-286993" algn="l" defTabSz="91837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7966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7152" indent="-229601" algn="l" defTabSz="91837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6339" indent="-229601" algn="l" defTabSz="91837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5534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4714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43900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03086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9192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8373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7559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6744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5932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55122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14306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73494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8172" y="231637"/>
            <a:ext cx="6805138" cy="960175"/>
          </a:xfrm>
          <a:prstGeom prst="rect">
            <a:avLst/>
          </a:prstGeom>
        </p:spPr>
        <p:txBody>
          <a:bodyPr vert="horz" lIns="94484" tIns="47236" rIns="94484" bIns="4723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172" y="1345032"/>
            <a:ext cx="6805138" cy="3802019"/>
          </a:xfrm>
          <a:prstGeom prst="rect">
            <a:avLst/>
          </a:prstGeom>
        </p:spPr>
        <p:txBody>
          <a:bodyPr vert="horz" lIns="94484" tIns="47236" rIns="94484" bIns="4723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8697" y="5342905"/>
            <a:ext cx="1764293" cy="306722"/>
          </a:xfrm>
          <a:prstGeom prst="rect">
            <a:avLst/>
          </a:prstGeom>
        </p:spPr>
        <p:txBody>
          <a:bodyPr vert="horz" lIns="94484" tIns="47236" rIns="94484" bIns="47236" rtlCol="0" anchor="ctr"/>
          <a:lstStyle>
            <a:lvl1pPr algn="l" defTabSz="95081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84944" y="5342905"/>
            <a:ext cx="2394400" cy="306722"/>
          </a:xfrm>
          <a:prstGeom prst="rect">
            <a:avLst/>
          </a:prstGeom>
        </p:spPr>
        <p:txBody>
          <a:bodyPr vert="horz" lIns="94484" tIns="47236" rIns="94484" bIns="47236" rtlCol="0" anchor="ctr"/>
          <a:lstStyle>
            <a:lvl1pPr algn="ctr" defTabSz="95081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20282" y="5342905"/>
            <a:ext cx="1764293" cy="306722"/>
          </a:xfrm>
          <a:prstGeom prst="rect">
            <a:avLst/>
          </a:prstGeom>
        </p:spPr>
        <p:txBody>
          <a:bodyPr vert="horz" lIns="94484" tIns="47236" rIns="94484" bIns="47236" rtlCol="0" anchor="ctr"/>
          <a:lstStyle>
            <a:lvl1pPr algn="r" defTabSz="95081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med" advTm="4000">
    <p:random/>
  </p:transition>
  <p:txStyles>
    <p:titleStyle>
      <a:lvl1pPr algn="ctr" defTabSz="950816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565" indent="-356565" algn="l" defTabSz="950816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504" indent="-297127" algn="l" defTabSz="950816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490" indent="-237724" algn="l" defTabSz="950816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885" indent="-237724" algn="l" defTabSz="95081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278" indent="-237724" algn="l" defTabSz="950816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4658" indent="-237724" algn="l" defTabSz="95081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0070" indent="-237724" algn="l" defTabSz="95081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459" indent="-237724" algn="l" defTabSz="95081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0882" indent="-237724" algn="l" defTabSz="95081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8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416" algn="l" defTabSz="9508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816" algn="l" defTabSz="9508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6182" algn="l" defTabSz="9508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1596" algn="l" defTabSz="9508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956" algn="l" defTabSz="9508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2380" algn="l" defTabSz="9508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7765" algn="l" defTabSz="9508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3155" algn="l" defTabSz="9508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40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apèze 10"/>
          <p:cNvSpPr/>
          <p:nvPr/>
        </p:nvSpPr>
        <p:spPr>
          <a:xfrm>
            <a:off x="3304369" y="3384575"/>
            <a:ext cx="912293" cy="900000"/>
          </a:xfrm>
          <a:prstGeom prst="trapezoid">
            <a:avLst/>
          </a:prstGeom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378030" y="152190"/>
            <a:ext cx="3568594" cy="1150208"/>
          </a:xfrm>
          <a:prstGeom prst="rect">
            <a:avLst/>
          </a:prstGeom>
          <a:noFill/>
        </p:spPr>
        <p:txBody>
          <a:bodyPr wrap="none" lIns="79218" tIns="39604" rIns="79218" bIns="39604" rtlCol="0">
            <a:prstTxWarp prst="textPlain">
              <a:avLst/>
            </a:prstTxWarp>
            <a:spAutoFit/>
          </a:bodyPr>
          <a:lstStyle/>
          <a:p>
            <a:pPr defTabSz="950816"/>
            <a:r>
              <a:rPr lang="fr-FR" sz="77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557" y="4702875"/>
            <a:ext cx="7561262" cy="1061185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79218" tIns="39604" rIns="79218" bIns="39604" rtlCol="0">
            <a:prstTxWarp prst="textPlain">
              <a:avLst/>
            </a:prstTxWarp>
            <a:spAutoFit/>
          </a:bodyPr>
          <a:lstStyle/>
          <a:p>
            <a:pPr defTabSz="950816"/>
            <a:r>
              <a:rPr lang="fr-FR" sz="52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200" dirty="0" smtClean="0">
                <a:ln w="31750">
                  <a:solidFill>
                    <a:prstClr val="black"/>
                  </a:solidFill>
                </a:ln>
                <a:solidFill>
                  <a:srgbClr val="00B0F0"/>
                </a:solidFill>
                <a:latin typeface="Broadway" pitchFamily="82" charset="0"/>
              </a:rPr>
              <a:t>randonnées  et  balades  d'Edgar </a:t>
            </a:r>
            <a:endParaRPr lang="fr-FR" sz="5200" dirty="0">
              <a:ln w="31750">
                <a:solidFill>
                  <a:prstClr val="black"/>
                </a:solidFill>
              </a:ln>
              <a:solidFill>
                <a:srgbClr val="00B0F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36360" y="94074"/>
            <a:ext cx="2985482" cy="1891854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05748" tIns="52859" rIns="105748" bIns="52859">
            <a:spAutoFit/>
          </a:bodyPr>
          <a:lstStyle/>
          <a:p>
            <a:pPr algn="ctr" defTabSz="950816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La photographie est belle parce qu'elle est en relation avec un au-delà de la réalité.  </a:t>
            </a:r>
            <a:r>
              <a:rPr lang="fr-FR" b="1" dirty="0" smtClean="0">
                <a:solidFill>
                  <a:prstClr val="black"/>
                </a:solidFill>
                <a:latin typeface="Chiller" pitchFamily="82" charset="0"/>
              </a:rPr>
              <a:t>Pierre de </a:t>
            </a:r>
            <a:r>
              <a:rPr lang="fr-FR" b="1" dirty="0" err="1" smtClean="0">
                <a:solidFill>
                  <a:prstClr val="black"/>
                </a:solidFill>
                <a:latin typeface="Chiller" pitchFamily="82" charset="0"/>
              </a:rPr>
              <a:t>Fenoÿl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923038" y="2160002"/>
            <a:ext cx="1534048" cy="1557309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79218" tIns="39604" rIns="79218" bIns="39604" rtlCol="0">
            <a:spAutoFit/>
          </a:bodyPr>
          <a:lstStyle/>
          <a:p>
            <a:pPr algn="ctr" defTabSz="950816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un</a:t>
            </a:r>
          </a:p>
          <a:p>
            <a:pPr algn="ctr" defTabSz="950816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randonneur  </a:t>
            </a:r>
          </a:p>
          <a:p>
            <a:pPr algn="ctr" defTabSz="950816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1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58704" y="2016423"/>
            <a:ext cx="1458861" cy="148051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 rot="-120000">
            <a:off x="4507992" y="3501835"/>
            <a:ext cx="951617" cy="880318"/>
          </a:xfrm>
          <a:prstGeom prst="rect">
            <a:avLst/>
          </a:prstGeom>
        </p:spPr>
        <p:txBody>
          <a:bodyPr wrap="none" lIns="79338" tIns="39662" rIns="79338" bIns="39662">
            <a:spAutoFit/>
          </a:bodyPr>
          <a:lstStyle/>
          <a:p>
            <a:pPr defTabSz="950816"/>
            <a:r>
              <a:rPr lang="fr-FR" sz="5200" dirty="0" smtClean="0">
                <a:ln w="22225">
                  <a:solidFill>
                    <a:srgbClr val="FFC000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11</a:t>
            </a:r>
            <a:endParaRPr lang="fr-FR" sz="1800" dirty="0">
              <a:ln w="22225">
                <a:solidFill>
                  <a:srgbClr val="FFC000"/>
                </a:solidFill>
              </a:ln>
              <a:solidFill>
                <a:prstClr val="white"/>
              </a:solidFill>
            </a:endParaRPr>
          </a:p>
        </p:txBody>
      </p:sp>
      <p:pic>
        <p:nvPicPr>
          <p:cNvPr id="8" name="Image 7" descr="pngtree-hiker-with-backpack-and-binoculars-illustration-in-winter-gear-png-image_1433207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40286" y="3384575"/>
            <a:ext cx="844023" cy="936000"/>
          </a:xfrm>
          <a:prstGeom prst="rect">
            <a:avLst/>
          </a:prstGeom>
        </p:spPr>
      </p:pic>
      <p:pic>
        <p:nvPicPr>
          <p:cNvPr id="9" name="MUSIC OF LOVE 11 SERGEY GRISCHUK.wav">
            <a:hlinkClick r:id="" action="ppaction://media"/>
          </p:cNvPr>
          <p:cNvPicPr>
            <a:picLocks noRot="1" noChangeAspect="1"/>
          </p:cNvPicPr>
          <p:nvPr>
            <a:wavAudioFile r:embed="rId1" name="MUSIC OF LOVE 11 SERGEY GRISCHUK.wav"/>
          </p:nvPr>
        </p:nvPicPr>
        <p:blipFill>
          <a:blip r:embed="rId6" cstate="print"/>
          <a:stretch>
            <a:fillRect/>
          </a:stretch>
        </p:blipFill>
        <p:spPr>
          <a:xfrm>
            <a:off x="3350660" y="1944415"/>
            <a:ext cx="243300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5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42947_850178353818384_22425059443074943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983619_850177977151755_33854966620941832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117608_850177553818464_78189086950789531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28925_852007876968765_90688860243223340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8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22804_852007786968774_985660300637291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29726_852007913635428_8857289173253299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30130_852007320302154_4132769622690085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764193_852007570302129_75865955251681976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035959" y="4911669"/>
            <a:ext cx="1819498" cy="641629"/>
          </a:xfrm>
          <a:prstGeom prst="rect">
            <a:avLst/>
          </a:prstGeom>
          <a:noFill/>
        </p:spPr>
        <p:txBody>
          <a:bodyPr wrap="none" lIns="102026" tIns="51012" rIns="102026" bIns="51012" rtlCol="0">
            <a:spAutoFit/>
          </a:bodyPr>
          <a:lstStyle/>
          <a:p>
            <a:pPr defTabSz="918267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788761" y="485103"/>
            <a:ext cx="1021447" cy="66701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026" tIns="51012" rIns="102026" bIns="51012" rtlCol="0" anchor="ctr"/>
          <a:lstStyle/>
          <a:p>
            <a:pPr algn="ctr" defTabSz="918267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2402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65940" y="3244386"/>
            <a:ext cx="3848064" cy="1180238"/>
          </a:xfrm>
          <a:prstGeom prst="rect">
            <a:avLst/>
          </a:prstGeom>
          <a:noFill/>
        </p:spPr>
        <p:txBody>
          <a:bodyPr wrap="square" lIns="102026" tIns="51012" rIns="102026" bIns="51012" rtlCol="0">
            <a:spAutoFit/>
          </a:bodyPr>
          <a:lstStyle/>
          <a:p>
            <a:pPr algn="ctr" defTabSz="918267"/>
            <a:r>
              <a:rPr lang="fr-FR" sz="35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35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Music  of  Love</a:t>
            </a:r>
            <a:endParaRPr lang="fr-FR" sz="35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850011" y="2234385"/>
            <a:ext cx="1705275" cy="641629"/>
          </a:xfrm>
          <a:prstGeom prst="rect">
            <a:avLst/>
          </a:prstGeom>
          <a:noFill/>
        </p:spPr>
        <p:txBody>
          <a:bodyPr wrap="none" lIns="102026" tIns="51012" rIns="102026" bIns="51012" rtlCol="0">
            <a:spAutoFit/>
          </a:bodyPr>
          <a:lstStyle/>
          <a:p>
            <a:pPr defTabSz="918267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084060" y="565140"/>
            <a:ext cx="1123946" cy="303075"/>
          </a:xfrm>
          <a:prstGeom prst="rect">
            <a:avLst/>
          </a:prstGeom>
          <a:noFill/>
        </p:spPr>
        <p:txBody>
          <a:bodyPr wrap="none" lIns="102026" tIns="51012" rIns="102026" bIns="51012" rtlCol="0">
            <a:spAutoFit/>
          </a:bodyPr>
          <a:lstStyle/>
          <a:p>
            <a:pPr defTabSz="918267"/>
            <a:r>
              <a:rPr lang="fr-FR" sz="1300" b="1" dirty="0">
                <a:solidFill>
                  <a:srgbClr val="FF0000"/>
                </a:solidFill>
              </a:rPr>
              <a:t>    </a:t>
            </a:r>
            <a:r>
              <a:rPr lang="fr-FR" sz="1300" b="1" dirty="0" smtClean="0">
                <a:solidFill>
                  <a:srgbClr val="FF0000"/>
                </a:solidFill>
              </a:rPr>
              <a:t>15.03.2025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93704" y="4896000"/>
            <a:ext cx="130997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387593" y="1669069"/>
            <a:ext cx="2040504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1823" y="212232"/>
            <a:ext cx="663164" cy="673006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4322837" y="3365681"/>
            <a:ext cx="2108571" cy="1212755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121" tIns="38561" rIns="77121" bIns="38561" rtlCol="0" anchor="ctr"/>
          <a:lstStyle/>
          <a:p>
            <a:pPr algn="ctr" defTabSz="918267"/>
            <a:endParaRPr lang="fr-FR" sz="18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47</Words>
  <Application>Microsoft Office PowerPoint</Application>
  <PresentationFormat>Personnalisé</PresentationFormat>
  <Paragraphs>12</Paragraphs>
  <Slides>48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4</vt:i4>
      </vt:variant>
      <vt:variant>
        <vt:lpstr>Titres des diapositives</vt:lpstr>
      </vt:variant>
      <vt:variant>
        <vt:i4>48</vt:i4>
      </vt:variant>
    </vt:vector>
  </HeadingPairs>
  <TitlesOfParts>
    <vt:vector size="52" baseType="lpstr">
      <vt:lpstr>Thème Office</vt:lpstr>
      <vt:lpstr>20_Thème Office</vt:lpstr>
      <vt:lpstr>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33</cp:revision>
  <dcterms:created xsi:type="dcterms:W3CDTF">2025-03-13T20:59:44Z</dcterms:created>
  <dcterms:modified xsi:type="dcterms:W3CDTF">2025-03-15T18:26:40Z</dcterms:modified>
</cp:coreProperties>
</file>