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</p:sldMasterIdLst>
  <p:sldIdLst>
    <p:sldId id="308" r:id="rId5"/>
    <p:sldId id="259" r:id="rId6"/>
    <p:sldId id="261" r:id="rId7"/>
    <p:sldId id="263" r:id="rId8"/>
    <p:sldId id="264" r:id="rId9"/>
    <p:sldId id="265" r:id="rId10"/>
    <p:sldId id="266" r:id="rId11"/>
    <p:sldId id="274" r:id="rId12"/>
    <p:sldId id="282" r:id="rId13"/>
    <p:sldId id="286" r:id="rId14"/>
    <p:sldId id="276" r:id="rId15"/>
    <p:sldId id="291" r:id="rId16"/>
    <p:sldId id="268" r:id="rId17"/>
    <p:sldId id="272" r:id="rId18"/>
    <p:sldId id="262" r:id="rId19"/>
    <p:sldId id="270" r:id="rId20"/>
    <p:sldId id="273" r:id="rId21"/>
    <p:sldId id="260" r:id="rId22"/>
    <p:sldId id="258" r:id="rId23"/>
    <p:sldId id="269" r:id="rId24"/>
    <p:sldId id="271" r:id="rId25"/>
    <p:sldId id="284" r:id="rId26"/>
    <p:sldId id="285" r:id="rId27"/>
    <p:sldId id="275" r:id="rId28"/>
    <p:sldId id="277" r:id="rId29"/>
    <p:sldId id="278" r:id="rId30"/>
    <p:sldId id="279" r:id="rId31"/>
    <p:sldId id="280" r:id="rId32"/>
    <p:sldId id="281" r:id="rId33"/>
    <p:sldId id="283" r:id="rId34"/>
    <p:sldId id="287" r:id="rId35"/>
    <p:sldId id="288" r:id="rId36"/>
    <p:sldId id="289" r:id="rId37"/>
    <p:sldId id="290" r:id="rId38"/>
    <p:sldId id="292" r:id="rId39"/>
    <p:sldId id="293" r:id="rId40"/>
    <p:sldId id="294" r:id="rId41"/>
    <p:sldId id="267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</p:sldIdLst>
  <p:sldSz cx="7561263" cy="5761038"/>
  <p:notesSz cx="6858000" cy="9144000"/>
  <p:defaultTextStyle>
    <a:defPPr>
      <a:defRPr lang="fr-FR"/>
    </a:defPPr>
    <a:lvl1pPr marL="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384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77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15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54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692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31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9697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08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EoKSlhgGQxSgCPP4qx5nQ==" hashData="jNErSSulsjcq5gQUwzCY9tE6k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68" y="-67"/>
      </p:cViewPr>
      <p:guideLst>
        <p:guide orient="horz" pos="1815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098" y="1789663"/>
            <a:ext cx="6427074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193" y="3264593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6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90" y="3702003"/>
            <a:ext cx="6427074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90" y="2441782"/>
            <a:ext cx="6427074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3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7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1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5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692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31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969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0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065" y="1344247"/>
            <a:ext cx="33395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645" y="1344247"/>
            <a:ext cx="3339558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5" y="1289566"/>
            <a:ext cx="3340872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65" y="1827002"/>
            <a:ext cx="3340872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021" y="1289566"/>
            <a:ext cx="3342183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021" y="1827002"/>
            <a:ext cx="3342183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69" y="229375"/>
            <a:ext cx="2487603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245" y="229375"/>
            <a:ext cx="422695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069" y="1205551"/>
            <a:ext cx="2487603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63" y="4032727"/>
            <a:ext cx="45367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63" y="514768"/>
            <a:ext cx="45367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384" indent="0">
              <a:buNone/>
              <a:defRPr sz="2500"/>
            </a:lvl2pPr>
            <a:lvl3pPr marL="822770" indent="0">
              <a:buNone/>
              <a:defRPr sz="2200"/>
            </a:lvl3pPr>
            <a:lvl4pPr marL="1234156" indent="0">
              <a:buNone/>
              <a:defRPr sz="1800"/>
            </a:lvl4pPr>
            <a:lvl5pPr marL="1645542" indent="0">
              <a:buNone/>
              <a:defRPr sz="1800"/>
            </a:lvl5pPr>
            <a:lvl6pPr marL="2056926" indent="0">
              <a:buNone/>
              <a:defRPr sz="1800"/>
            </a:lvl6pPr>
            <a:lvl7pPr marL="2468312" indent="0">
              <a:buNone/>
              <a:defRPr sz="1800"/>
            </a:lvl7pPr>
            <a:lvl8pPr marL="2879697" indent="0">
              <a:buNone/>
              <a:defRPr sz="1800"/>
            </a:lvl8pPr>
            <a:lvl9pPr marL="3291082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63" y="4508822"/>
            <a:ext cx="45367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181306" y="193376"/>
            <a:ext cx="1606768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7064" y="193376"/>
            <a:ext cx="4698223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443" y="1793571"/>
            <a:ext cx="6427074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3" y="3264631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681" y="3705287"/>
            <a:ext cx="6427074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681" y="2441790"/>
            <a:ext cx="6427074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5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3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9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2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4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198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5" y="1289617"/>
            <a:ext cx="334087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95" y="1827064"/>
            <a:ext cx="334087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087" y="1289617"/>
            <a:ext cx="334218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087" y="1827064"/>
            <a:ext cx="334218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288" y="232502"/>
            <a:ext cx="2487603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15" y="232654"/>
            <a:ext cx="422695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288" y="1205561"/>
            <a:ext cx="2487603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95" y="4036004"/>
            <a:ext cx="45367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95" y="518771"/>
            <a:ext cx="45367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302" indent="0">
              <a:buNone/>
              <a:defRPr sz="2900"/>
            </a:lvl2pPr>
            <a:lvl3pPr marL="950588" indent="0">
              <a:buNone/>
              <a:defRPr sz="2500"/>
            </a:lvl3pPr>
            <a:lvl4pPr marL="1425840" indent="0">
              <a:buNone/>
              <a:defRPr sz="2100"/>
            </a:lvl4pPr>
            <a:lvl5pPr marL="1901139" indent="0">
              <a:buNone/>
              <a:defRPr sz="2100"/>
            </a:lvl5pPr>
            <a:lvl6pPr marL="2376384" indent="0">
              <a:buNone/>
              <a:defRPr sz="2100"/>
            </a:lvl6pPr>
            <a:lvl7pPr marL="2851695" indent="0">
              <a:buNone/>
              <a:defRPr sz="2100"/>
            </a:lvl7pPr>
            <a:lvl8pPr marL="3326966" indent="0">
              <a:buNone/>
              <a:defRPr sz="2100"/>
            </a:lvl8pPr>
            <a:lvl9pPr marL="380224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95" y="4508897"/>
            <a:ext cx="45367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3423" y="233980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811" y="233980"/>
            <a:ext cx="497783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098" y="1789891"/>
            <a:ext cx="6427074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37" y="3264589"/>
            <a:ext cx="529288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7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6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5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5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4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3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94" y="3702053"/>
            <a:ext cx="6427074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94" y="2441782"/>
            <a:ext cx="6427074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91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83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75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67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59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5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43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34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178" y="1344450"/>
            <a:ext cx="3339559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3703" y="1344450"/>
            <a:ext cx="3339559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36" y="1289575"/>
            <a:ext cx="3340873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136" y="1827000"/>
            <a:ext cx="3340873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133" y="1289575"/>
            <a:ext cx="3342184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133" y="1827000"/>
            <a:ext cx="3342184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129" y="229611"/>
            <a:ext cx="2487602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321" y="229427"/>
            <a:ext cx="422695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129" y="1205551"/>
            <a:ext cx="2487602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105" y="4032785"/>
            <a:ext cx="45367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105" y="515016"/>
            <a:ext cx="45367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9192" indent="0">
              <a:buNone/>
              <a:defRPr sz="2800"/>
            </a:lvl2pPr>
            <a:lvl3pPr marL="918373" indent="0">
              <a:buNone/>
              <a:defRPr sz="2400"/>
            </a:lvl3pPr>
            <a:lvl4pPr marL="1377559" indent="0">
              <a:buNone/>
              <a:defRPr sz="2000"/>
            </a:lvl4pPr>
            <a:lvl5pPr marL="1836744" indent="0">
              <a:buNone/>
              <a:defRPr sz="2000"/>
            </a:lvl5pPr>
            <a:lvl6pPr marL="2295932" indent="0">
              <a:buNone/>
              <a:defRPr sz="2000"/>
            </a:lvl6pPr>
            <a:lvl7pPr marL="2755122" indent="0">
              <a:buNone/>
              <a:defRPr sz="2000"/>
            </a:lvl7pPr>
            <a:lvl8pPr marL="3214306" indent="0">
              <a:buNone/>
              <a:defRPr sz="2000"/>
            </a:lvl8pPr>
            <a:lvl9pPr marL="3673494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105" y="4508826"/>
            <a:ext cx="45367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2092" y="230763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137" y="230763"/>
            <a:ext cx="497783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8441" y="1793571"/>
            <a:ext cx="6427074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341" y="3264631"/>
            <a:ext cx="529288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682" y="3705284"/>
            <a:ext cx="6427074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8682" y="2441790"/>
            <a:ext cx="6427074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5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3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9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2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8482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4197" y="1345032"/>
            <a:ext cx="3339559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3" y="1289617"/>
            <a:ext cx="3340872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93" y="1827064"/>
            <a:ext cx="3340872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2086" y="1289617"/>
            <a:ext cx="3342183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2086" y="1827064"/>
            <a:ext cx="3342183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286" y="232502"/>
            <a:ext cx="2487603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815" y="232651"/>
            <a:ext cx="422695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286" y="1205558"/>
            <a:ext cx="2487603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95" y="4036004"/>
            <a:ext cx="45367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95" y="518768"/>
            <a:ext cx="45367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302" indent="0">
              <a:buNone/>
              <a:defRPr sz="2900"/>
            </a:lvl2pPr>
            <a:lvl3pPr marL="950588" indent="0">
              <a:buNone/>
              <a:defRPr sz="2500"/>
            </a:lvl3pPr>
            <a:lvl4pPr marL="1425840" indent="0">
              <a:buNone/>
              <a:defRPr sz="2100"/>
            </a:lvl4pPr>
            <a:lvl5pPr marL="1901139" indent="0">
              <a:buNone/>
              <a:defRPr sz="2100"/>
            </a:lvl5pPr>
            <a:lvl6pPr marL="2376384" indent="0">
              <a:buNone/>
              <a:defRPr sz="2100"/>
            </a:lvl6pPr>
            <a:lvl7pPr marL="2851695" indent="0">
              <a:buNone/>
              <a:defRPr sz="2100"/>
            </a:lvl7pPr>
            <a:lvl8pPr marL="3326966" indent="0">
              <a:buNone/>
              <a:defRPr sz="2100"/>
            </a:lvl8pPr>
            <a:lvl9pPr marL="380224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95" y="4508894"/>
            <a:ext cx="45367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3422" y="233980"/>
            <a:ext cx="1701284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8810" y="233980"/>
            <a:ext cx="497783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65" y="230718"/>
            <a:ext cx="6805137" cy="960173"/>
          </a:xfrm>
          <a:prstGeom prst="rect">
            <a:avLst/>
          </a:prstGeom>
        </p:spPr>
        <p:txBody>
          <a:bodyPr vert="horz" lIns="82278" tIns="41138" rIns="82278" bIns="411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5" y="1344247"/>
            <a:ext cx="6805137" cy="3802019"/>
          </a:xfrm>
          <a:prstGeom prst="rect">
            <a:avLst/>
          </a:prstGeom>
        </p:spPr>
        <p:txBody>
          <a:bodyPr vert="horz" lIns="82278" tIns="41138" rIns="82278" bIns="411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065" y="5339630"/>
            <a:ext cx="1764295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433" y="5339630"/>
            <a:ext cx="2394400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8910" y="5339630"/>
            <a:ext cx="1764295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77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39" indent="-308539" algn="l" defTabSz="8227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01" indent="-257116" algn="l" defTabSz="82277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464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9849" indent="-205693" algn="l" defTabSz="82277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234" indent="-205693" algn="l" defTabSz="82277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619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00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390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77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384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77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15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54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692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31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9697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08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74" y="231487"/>
            <a:ext cx="6805137" cy="960175"/>
          </a:xfrm>
          <a:prstGeom prst="rect">
            <a:avLst/>
          </a:prstGeom>
        </p:spPr>
        <p:txBody>
          <a:bodyPr vert="horz" lIns="94461" tIns="47226" rIns="94461" bIns="472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74" y="1345032"/>
            <a:ext cx="6805137" cy="3802019"/>
          </a:xfrm>
          <a:prstGeom prst="rect">
            <a:avLst/>
          </a:prstGeom>
        </p:spPr>
        <p:txBody>
          <a:bodyPr vert="horz" lIns="94461" tIns="47226" rIns="94461" bIns="472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696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l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4947" y="5342907"/>
            <a:ext cx="2394400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ct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283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058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79" indent="-356479" algn="l" defTabSz="950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318" indent="-297055" algn="l" defTabSz="95058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204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486" indent="-237668" algn="l" defTabSz="9505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765" indent="-237668" algn="l" defTabSz="9505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030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9327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601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912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30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588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84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139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384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695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966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224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95" y="230946"/>
            <a:ext cx="6805137" cy="960174"/>
          </a:xfrm>
          <a:prstGeom prst="rect">
            <a:avLst/>
          </a:prstGeom>
        </p:spPr>
        <p:txBody>
          <a:bodyPr vert="horz" lIns="91836" tIns="45914" rIns="91836" bIns="459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95" y="1344450"/>
            <a:ext cx="6805137" cy="3802019"/>
          </a:xfrm>
          <a:prstGeom prst="rect">
            <a:avLst/>
          </a:prstGeom>
        </p:spPr>
        <p:txBody>
          <a:bodyPr vert="horz" lIns="91836" tIns="45914" rIns="91836" bIns="459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247" y="5339682"/>
            <a:ext cx="1764294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611" y="5339682"/>
            <a:ext cx="2394400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9089" y="5339682"/>
            <a:ext cx="1764294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18373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399" indent="-344399" algn="l" defTabSz="91837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6177" indent="-286993" algn="l" defTabSz="91837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96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7152" indent="-229601" algn="l" defTabSz="91837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6339" indent="-229601" algn="l" defTabSz="91837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553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471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3900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308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919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8373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7559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4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593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512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4306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349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173" y="231484"/>
            <a:ext cx="6805137" cy="960175"/>
          </a:xfrm>
          <a:prstGeom prst="rect">
            <a:avLst/>
          </a:prstGeom>
        </p:spPr>
        <p:txBody>
          <a:bodyPr vert="horz" lIns="94461" tIns="47226" rIns="94461" bIns="472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173" y="1345032"/>
            <a:ext cx="6805137" cy="3802019"/>
          </a:xfrm>
          <a:prstGeom prst="rect">
            <a:avLst/>
          </a:prstGeom>
        </p:spPr>
        <p:txBody>
          <a:bodyPr vert="horz" lIns="94461" tIns="47226" rIns="94461" bIns="472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696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l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4947" y="5342907"/>
            <a:ext cx="2394400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ct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20283" y="5342907"/>
            <a:ext cx="1764294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95058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79" indent="-356479" algn="l" defTabSz="950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318" indent="-297055" algn="l" defTabSz="95058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204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486" indent="-237668" algn="l" defTabSz="9505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765" indent="-237668" algn="l" defTabSz="9505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030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9327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601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912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30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588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84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139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384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695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966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224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0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41036" y="152190"/>
            <a:ext cx="3568594" cy="1150208"/>
          </a:xfrm>
          <a:prstGeom prst="rect">
            <a:avLst/>
          </a:prstGeom>
          <a:noFill/>
        </p:spPr>
        <p:txBody>
          <a:bodyPr wrap="none" lIns="79198" tIns="39596" rIns="79198" bIns="39596" rtlCol="0">
            <a:prstTxWarp prst="textPlain">
              <a:avLst/>
            </a:prstTxWarp>
            <a:spAutoFit/>
          </a:bodyPr>
          <a:lstStyle/>
          <a:p>
            <a:pPr defTabSz="950580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59" y="4702727"/>
            <a:ext cx="7561262" cy="1061185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9198" tIns="39596" rIns="79198" bIns="39596" rtlCol="0">
            <a:prstTxWarp prst="textPlain">
              <a:avLst/>
            </a:prstTxWarp>
            <a:spAutoFit/>
          </a:bodyPr>
          <a:lstStyle/>
          <a:p>
            <a:pPr defTabSz="950580"/>
            <a:r>
              <a:rPr lang="fr-FR" sz="52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randonnées  et  balades  d'Edgar </a:t>
            </a:r>
          </a:p>
        </p:txBody>
      </p:sp>
      <p:sp>
        <p:nvSpPr>
          <p:cNvPr id="4" name="Rectangle 3"/>
          <p:cNvSpPr/>
          <p:nvPr/>
        </p:nvSpPr>
        <p:spPr>
          <a:xfrm>
            <a:off x="4410753" y="144217"/>
            <a:ext cx="2985481" cy="189185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05722" tIns="52847" rIns="105722" bIns="52847">
            <a:spAutoFit/>
          </a:bodyPr>
          <a:lstStyle/>
          <a:p>
            <a:pPr algn="ctr" defTabSz="950580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b="1" dirty="0" err="1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46774" y="1800012"/>
            <a:ext cx="2353204" cy="106486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79198" tIns="39596" rIns="79198" bIns="39596" rtlCol="0">
            <a:spAutoFit/>
          </a:bodyPr>
          <a:lstStyle/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8801" y="3528591"/>
            <a:ext cx="1458861" cy="14805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992830" y="4104000"/>
            <a:ext cx="893976" cy="818738"/>
          </a:xfrm>
          <a:prstGeom prst="rect">
            <a:avLst/>
          </a:prstGeom>
        </p:spPr>
        <p:txBody>
          <a:bodyPr wrap="none" lIns="79318" tIns="39650" rIns="79318" bIns="39650">
            <a:spAutoFit/>
          </a:bodyPr>
          <a:lstStyle/>
          <a:p>
            <a:pPr defTabSz="950580"/>
            <a:r>
              <a:rPr lang="fr-FR" sz="4800" dirty="0" smtClean="0">
                <a:ln w="3492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11</a:t>
            </a:r>
            <a:endParaRPr lang="fr-FR" sz="1400" dirty="0">
              <a:ln w="34925">
                <a:solidFill>
                  <a:prstClr val="black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Image 7" descr="pngtree-hiker-with-backpack-and-binoculars-illustration-in-winter-gear-png-image_1433207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26111" y="3672607"/>
            <a:ext cx="992204" cy="1100330"/>
          </a:xfrm>
          <a:prstGeom prst="rect">
            <a:avLst/>
          </a:prstGeom>
        </p:spPr>
      </p:pic>
      <p:pic>
        <p:nvPicPr>
          <p:cNvPr id="9" name="MUSIC OF LOVE 3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3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2628503" y="30245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03760_847441320758754_8608799783568678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02516_847440497425503_7794565757404414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6"/>
            <a:ext cx="4315816" cy="5750699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84543_847441207425432_1278382401177601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41064_848924337277119_8668973943644304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2098_848924163943803_6427298729918931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5"/>
            <a:ext cx="4315816" cy="57506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80525_848920800610806_3514530460209654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5"/>
            <a:ext cx="4315816" cy="57506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84796_848924217277131_4732546882535315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21690_850235780479308_7795792409404506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451140_850235687145984_1610611685512217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24860_850235907145962_6649002821987574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052467_850235510479335_689065296111925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6319_850234370479449_1971432608645546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81941_850235840479302_5395249433224016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2" y="0"/>
            <a:ext cx="4323575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35958" y="4911662"/>
            <a:ext cx="1828284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788759" y="485103"/>
            <a:ext cx="1021447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026" tIns="51012" rIns="102026" bIns="51012" rtlCol="0" anchor="ctr"/>
          <a:lstStyle/>
          <a:p>
            <a:pPr algn="ctr" defTabSz="91826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5941" y="3244386"/>
            <a:ext cx="3848064" cy="1180238"/>
          </a:xfrm>
          <a:prstGeom prst="rect">
            <a:avLst/>
          </a:prstGeom>
          <a:noFill/>
        </p:spPr>
        <p:txBody>
          <a:bodyPr wrap="square" lIns="102026" tIns="51012" rIns="102026" bIns="51012" rtlCol="0">
            <a:spAutoFit/>
          </a:bodyPr>
          <a:lstStyle/>
          <a:p>
            <a:pPr algn="ctr" defTabSz="918267"/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Love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50008" y="2234378"/>
            <a:ext cx="1713509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84059" y="565133"/>
            <a:ext cx="1129374" cy="303075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1300" b="1" dirty="0">
                <a:solidFill>
                  <a:srgbClr val="FF0000"/>
                </a:solidFill>
              </a:rPr>
              <a:t>    </a:t>
            </a:r>
            <a:r>
              <a:rPr lang="fr-FR" sz="1300" b="1" dirty="0" smtClean="0">
                <a:solidFill>
                  <a:srgbClr val="FF0000"/>
                </a:solidFill>
              </a:rPr>
              <a:t>13.03.2025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3702" y="4896000"/>
            <a:ext cx="1309969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387588" y="1669062"/>
            <a:ext cx="2040504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1819" y="212232"/>
            <a:ext cx="663165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322836" y="3365681"/>
            <a:ext cx="2108571" cy="1212755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21" tIns="38561" rIns="77121" bIns="38561" rtlCol="0" anchor="ctr"/>
          <a:lstStyle/>
          <a:p>
            <a:pPr algn="ctr" defTabSz="918267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7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47</Words>
  <Application>Microsoft Office PowerPoint</Application>
  <PresentationFormat>Personnalisé</PresentationFormat>
  <Paragraphs>12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Thème Office</vt:lpstr>
      <vt:lpstr>20_Thème Office</vt:lpstr>
      <vt:lpstr>1_Thème Office</vt:lpstr>
      <vt:lpstr>78_Thème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11</cp:revision>
  <dcterms:created xsi:type="dcterms:W3CDTF">2025-03-13T20:59:44Z</dcterms:created>
  <dcterms:modified xsi:type="dcterms:W3CDTF">2025-03-15T18:33:57Z</dcterms:modified>
</cp:coreProperties>
</file>