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256" r:id="rId58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3aWLltRs7FkApazwUu6PQ==" hashData="/uohMebkeu7aQx2bjfPQJ3Oo3q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42" autoAdjust="0"/>
    <p:restoredTop sz="94660"/>
  </p:normalViewPr>
  <p:slideViewPr>
    <p:cSldViewPr>
      <p:cViewPr varScale="1">
        <p:scale>
          <a:sx n="94" d="100"/>
          <a:sy n="94" d="100"/>
        </p:scale>
        <p:origin x="-398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53112-851C-429B-A458-31A6AEAE7242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C8FE8-AFE2-4F6D-B5C4-359ED2B9795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53112-851C-429B-A458-31A6AEAE7242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C8FE8-AFE2-4F6D-B5C4-359ED2B9795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53112-851C-429B-A458-31A6AEAE7242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C8FE8-AFE2-4F6D-B5C4-359ED2B9795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53112-851C-429B-A458-31A6AEAE7242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C8FE8-AFE2-4F6D-B5C4-359ED2B9795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53112-851C-429B-A458-31A6AEAE7242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C8FE8-AFE2-4F6D-B5C4-359ED2B9795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53112-851C-429B-A458-31A6AEAE7242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C8FE8-AFE2-4F6D-B5C4-359ED2B9795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53112-851C-429B-A458-31A6AEAE7242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C8FE8-AFE2-4F6D-B5C4-359ED2B9795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53112-851C-429B-A458-31A6AEAE7242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C8FE8-AFE2-4F6D-B5C4-359ED2B9795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53112-851C-429B-A458-31A6AEAE7242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C8FE8-AFE2-4F6D-B5C4-359ED2B9795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53112-851C-429B-A458-31A6AEAE7242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C8FE8-AFE2-4F6D-B5C4-359ED2B9795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53112-851C-429B-A458-31A6AEAE7242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C8FE8-AFE2-4F6D-B5C4-359ED2B9795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699" y="1791283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34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4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9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9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58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22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8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51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1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2" y="370317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2" y="2441780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47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9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936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583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22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873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51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163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329" y="1344839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51" y="1344839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479" y="128958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70" indent="0">
              <a:buNone/>
              <a:defRPr sz="2100" b="1"/>
            </a:lvl2pPr>
            <a:lvl3pPr marL="952933" indent="0">
              <a:buNone/>
              <a:defRPr sz="1800" b="1"/>
            </a:lvl3pPr>
            <a:lvl4pPr marL="1429362" indent="0">
              <a:buNone/>
              <a:defRPr sz="1700" b="1"/>
            </a:lvl4pPr>
            <a:lvl5pPr marL="1905832" indent="0">
              <a:buNone/>
              <a:defRPr sz="1700" b="1"/>
            </a:lvl5pPr>
            <a:lvl6pPr marL="2382268" indent="0">
              <a:buNone/>
              <a:defRPr sz="1700" b="1"/>
            </a:lvl6pPr>
            <a:lvl7pPr marL="2858731" indent="0">
              <a:buNone/>
              <a:defRPr sz="1700" b="1"/>
            </a:lvl7pPr>
            <a:lvl8pPr marL="3335184" indent="0">
              <a:buNone/>
              <a:defRPr sz="1700" b="1"/>
            </a:lvl8pPr>
            <a:lvl9pPr marL="381163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479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4" y="1289580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70" indent="0">
              <a:buNone/>
              <a:defRPr sz="2100" b="1"/>
            </a:lvl2pPr>
            <a:lvl3pPr marL="952933" indent="0">
              <a:buNone/>
              <a:defRPr sz="1800" b="1"/>
            </a:lvl3pPr>
            <a:lvl4pPr marL="1429362" indent="0">
              <a:buNone/>
              <a:defRPr sz="1700" b="1"/>
            </a:lvl4pPr>
            <a:lvl5pPr marL="1905832" indent="0">
              <a:buNone/>
              <a:defRPr sz="1700" b="1"/>
            </a:lvl5pPr>
            <a:lvl6pPr marL="2382268" indent="0">
              <a:buNone/>
              <a:defRPr sz="1700" b="1"/>
            </a:lvl6pPr>
            <a:lvl7pPr marL="2858731" indent="0">
              <a:buNone/>
              <a:defRPr sz="1700" b="1"/>
            </a:lvl7pPr>
            <a:lvl8pPr marL="3335184" indent="0">
              <a:buNone/>
              <a:defRPr sz="1700" b="1"/>
            </a:lvl8pPr>
            <a:lvl9pPr marL="381163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4" y="1827061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88" y="230943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10" y="230491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88" y="120555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470" indent="0">
              <a:buNone/>
              <a:defRPr sz="1300"/>
            </a:lvl2pPr>
            <a:lvl3pPr marL="952933" indent="0">
              <a:buNone/>
              <a:defRPr sz="1100"/>
            </a:lvl3pPr>
            <a:lvl4pPr marL="1429362" indent="0">
              <a:buNone/>
              <a:defRPr sz="1000"/>
            </a:lvl4pPr>
            <a:lvl5pPr marL="1905832" indent="0">
              <a:buNone/>
              <a:defRPr sz="1000"/>
            </a:lvl5pPr>
            <a:lvl6pPr marL="2382268" indent="0">
              <a:buNone/>
              <a:defRPr sz="1000"/>
            </a:lvl6pPr>
            <a:lvl7pPr marL="2858731" indent="0">
              <a:buNone/>
              <a:defRPr sz="1000"/>
            </a:lvl7pPr>
            <a:lvl8pPr marL="3335184" indent="0">
              <a:buNone/>
              <a:defRPr sz="1000"/>
            </a:lvl8pPr>
            <a:lvl9pPr marL="381163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3836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6451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470" indent="0">
              <a:buNone/>
              <a:defRPr sz="2900"/>
            </a:lvl2pPr>
            <a:lvl3pPr marL="952933" indent="0">
              <a:buNone/>
              <a:defRPr sz="2500"/>
            </a:lvl3pPr>
            <a:lvl4pPr marL="1429362" indent="0">
              <a:buNone/>
              <a:defRPr sz="2100"/>
            </a:lvl4pPr>
            <a:lvl5pPr marL="1905832" indent="0">
              <a:buNone/>
              <a:defRPr sz="2100"/>
            </a:lvl5pPr>
            <a:lvl6pPr marL="2382268" indent="0">
              <a:buNone/>
              <a:defRPr sz="2100"/>
            </a:lvl6pPr>
            <a:lvl7pPr marL="2858731" indent="0">
              <a:buNone/>
              <a:defRPr sz="2100"/>
            </a:lvl7pPr>
            <a:lvl8pPr marL="3335184" indent="0">
              <a:buNone/>
              <a:defRPr sz="2100"/>
            </a:lvl8pPr>
            <a:lvl9pPr marL="3811633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470" indent="0">
              <a:buNone/>
              <a:defRPr sz="1300"/>
            </a:lvl2pPr>
            <a:lvl3pPr marL="952933" indent="0">
              <a:buNone/>
              <a:defRPr sz="1100"/>
            </a:lvl3pPr>
            <a:lvl4pPr marL="1429362" indent="0">
              <a:buNone/>
              <a:defRPr sz="1000"/>
            </a:lvl4pPr>
            <a:lvl5pPr marL="1905832" indent="0">
              <a:buNone/>
              <a:defRPr sz="1000"/>
            </a:lvl5pPr>
            <a:lvl6pPr marL="2382268" indent="0">
              <a:buNone/>
              <a:defRPr sz="1000"/>
            </a:lvl6pPr>
            <a:lvl7pPr marL="2858731" indent="0">
              <a:buNone/>
              <a:defRPr sz="1000"/>
            </a:lvl7pPr>
            <a:lvl8pPr marL="3335184" indent="0">
              <a:buNone/>
              <a:defRPr sz="1000"/>
            </a:lvl8pPr>
            <a:lvl9pPr marL="381163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1" y="231823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92" y="231823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3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186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3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5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30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8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0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8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4" y="22949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9" indent="0">
              <a:buNone/>
              <a:defRPr sz="2900"/>
            </a:lvl2pPr>
            <a:lvl3pPr marL="954337" indent="0">
              <a:buNone/>
              <a:defRPr sz="2500"/>
            </a:lvl3pPr>
            <a:lvl4pPr marL="1431506" indent="0">
              <a:buNone/>
              <a:defRPr sz="2100"/>
            </a:lvl4pPr>
            <a:lvl5pPr marL="1908675" indent="0">
              <a:buNone/>
              <a:defRPr sz="2100"/>
            </a:lvl5pPr>
            <a:lvl6pPr marL="2385843" indent="0">
              <a:buNone/>
              <a:defRPr sz="2100"/>
            </a:lvl6pPr>
            <a:lvl7pPr marL="2863012" indent="0">
              <a:buNone/>
              <a:defRPr sz="2100"/>
            </a:lvl7pPr>
            <a:lvl8pPr marL="3340181" indent="0">
              <a:buNone/>
              <a:defRPr sz="2100"/>
            </a:lvl8pPr>
            <a:lvl9pPr marL="381734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7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453112-851C-429B-A458-31A6AEAE7242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2C8FE8-AFE2-4F6D-B5C4-359ED2B97956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7" y="232335"/>
            <a:ext cx="7776687" cy="960174"/>
          </a:xfrm>
          <a:prstGeom prst="rect">
            <a:avLst/>
          </a:prstGeom>
        </p:spPr>
        <p:txBody>
          <a:bodyPr vert="horz" lIns="94874" tIns="47435" rIns="94874" bIns="4743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7" y="1344839"/>
            <a:ext cx="7776687" cy="3802019"/>
          </a:xfrm>
          <a:prstGeom prst="rect">
            <a:avLst/>
          </a:prstGeom>
        </p:spPr>
        <p:txBody>
          <a:bodyPr vert="horz" lIns="94874" tIns="47435" rIns="94874" bIns="4743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550" y="5340804"/>
            <a:ext cx="2016178" cy="306722"/>
          </a:xfrm>
          <a:prstGeom prst="rect">
            <a:avLst/>
          </a:prstGeom>
        </p:spPr>
        <p:txBody>
          <a:bodyPr vert="horz" lIns="94874" tIns="47435" rIns="94874" bIns="47435" rtlCol="0" anchor="ctr"/>
          <a:lstStyle>
            <a:lvl1pPr algn="l" defTabSz="95293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790" y="5340804"/>
            <a:ext cx="2736242" cy="306722"/>
          </a:xfrm>
          <a:prstGeom prst="rect">
            <a:avLst/>
          </a:prstGeom>
        </p:spPr>
        <p:txBody>
          <a:bodyPr vert="horz" lIns="94874" tIns="47435" rIns="94874" bIns="47435" rtlCol="0" anchor="ctr"/>
          <a:lstStyle>
            <a:lvl1pPr algn="ctr" defTabSz="95293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937" y="5340804"/>
            <a:ext cx="2016178" cy="306722"/>
          </a:xfrm>
          <a:prstGeom prst="rect">
            <a:avLst/>
          </a:prstGeom>
        </p:spPr>
        <p:txBody>
          <a:bodyPr vert="horz" lIns="94874" tIns="47435" rIns="94874" bIns="47435" rtlCol="0" anchor="ctr"/>
          <a:lstStyle>
            <a:lvl1pPr algn="r" defTabSz="95293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5293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356" indent="-357356" algn="l" defTabSz="95293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4230" indent="-297786" algn="l" defTabSz="95293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1137" indent="-238245" algn="l" defTabSz="95293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7590" indent="-238245" algn="l" defTabSz="95293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4046" indent="-238245" algn="l" defTabSz="95293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0490" indent="-238245" algn="l" defTabSz="95293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6951" indent="-238245" algn="l" defTabSz="95293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3419" indent="-238245" algn="l" defTabSz="95293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9880" indent="-238245" algn="l" defTabSz="95293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9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470" algn="l" defTabSz="9529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933" algn="l" defTabSz="9529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9362" algn="l" defTabSz="9529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5832" algn="l" defTabSz="9529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2268" algn="l" defTabSz="9529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8731" algn="l" defTabSz="9529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5184" algn="l" defTabSz="9529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1633" algn="l" defTabSz="9529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0" y="231185"/>
            <a:ext cx="7776687" cy="960174"/>
          </a:xfrm>
          <a:prstGeom prst="rect">
            <a:avLst/>
          </a:prstGeom>
        </p:spPr>
        <p:txBody>
          <a:bodyPr vert="horz" lIns="95434" tIns="47717" rIns="95434" bIns="4771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344599"/>
            <a:ext cx="7776687" cy="3802019"/>
          </a:xfrm>
          <a:prstGeom prst="rect">
            <a:avLst/>
          </a:prstGeom>
        </p:spPr>
        <p:txBody>
          <a:bodyPr vert="horz" lIns="95434" tIns="47717" rIns="95434" bIns="4771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l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ct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plus/>
  </p:transition>
  <p:txStyles>
    <p:titleStyle>
      <a:lvl1pPr algn="ctr" defTabSz="95433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6" indent="-357876" algn="l" defTabSz="95433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9" indent="-298231" algn="l" defTabSz="95433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22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91" indent="-238585" algn="l" defTabSz="95433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59" indent="-238585" algn="l" defTabSz="95433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28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97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65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934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37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506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75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43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3012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81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4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9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9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9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7" Type="http://schemas.openxmlformats.org/officeDocument/2006/relationships/image" Target="../media/image70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9.gif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1800000">
            <a:off x="4788000" y="540000"/>
            <a:ext cx="3237325" cy="252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ArchUpPour">
              <a:avLst/>
            </a:prstTxWarp>
            <a:spAutoFit/>
          </a:bodyPr>
          <a:lstStyle/>
          <a:p>
            <a:pPr defTabSz="954337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160141" y="1512367"/>
            <a:ext cx="3240360" cy="911806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touristes  en Alsace </a:t>
            </a:r>
          </a:p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440000">
            <a:off x="7028549" y="2653981"/>
            <a:ext cx="1667138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120000">
            <a:off x="2196000" y="2664000"/>
            <a:ext cx="42484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47602"/>
            <a:r>
              <a:rPr lang="fr-FR" sz="3200" b="1" dirty="0">
                <a:ln w="9525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des touristes </a:t>
            </a:r>
          </a:p>
          <a:p>
            <a:pPr defTabSz="947602"/>
            <a:r>
              <a:rPr lang="fr-FR" sz="3200" b="1" dirty="0">
                <a:ln w="9525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  en alsace</a:t>
            </a:r>
            <a:endParaRPr lang="fr-FR" sz="3200" b="1" dirty="0">
              <a:ln w="9525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108000" y="4824000"/>
            <a:ext cx="394761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Avec  la  lune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2000" y="72000"/>
            <a:ext cx="4464397" cy="1400531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Une photographie est un secret sur un secret. Plus elle vous en dit, </a:t>
            </a:r>
          </a:p>
          <a:p>
            <a:pPr algn="ctr" defTabSz="764982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moins vous en savez</a:t>
            </a:r>
            <a:endParaRPr lang="fr-FR" sz="1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9" name="Image 8" descr="b6788b6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7933" y="1368351"/>
            <a:ext cx="1091364" cy="864000"/>
          </a:xfrm>
          <a:prstGeom prst="rect">
            <a:avLst/>
          </a:prstGeom>
        </p:spPr>
      </p:pic>
      <p:pic>
        <p:nvPicPr>
          <p:cNvPr id="10" name="Image 9" descr="296b4397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7973" y="3744615"/>
            <a:ext cx="741814" cy="720000"/>
          </a:xfrm>
          <a:prstGeom prst="rect">
            <a:avLst/>
          </a:prstGeom>
        </p:spPr>
      </p:pic>
      <p:pic>
        <p:nvPicPr>
          <p:cNvPr id="12" name="Keys of Moon  Spirit of The Dream.wav">
            <a:hlinkClick r:id="" action="ppaction://media"/>
          </p:cNvPr>
          <p:cNvPicPr>
            <a:picLocks noRot="1" noChangeAspect="1"/>
          </p:cNvPicPr>
          <p:nvPr>
            <a:wavAudioFile r:embed="rId1" name="Keys of Moon  Spirit of The Dream.wav"/>
          </p:nvPr>
        </p:nvPicPr>
        <p:blipFill>
          <a:blip r:embed="rId7" cstate="print"/>
          <a:stretch>
            <a:fillRect/>
          </a:stretch>
        </p:blipFill>
        <p:spPr>
          <a:xfrm>
            <a:off x="1440061" y="309654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2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2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2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5" grpId="0"/>
      <p:bldP spid="8" grpId="0"/>
      <p:bldP spid="11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882006_2330708163943193_76923534557759926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121115_2330708220609854_21929140261219125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116355_2330708287276514_2284822901061290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6079" y="0"/>
            <a:ext cx="61286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785269_2380227678993248_3482281849769400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000"/>
            <a:ext cx="8640000" cy="38896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359894_2380227562326593_18922946199401476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22647" y="0"/>
            <a:ext cx="2595468" cy="5761038"/>
          </a:xfrm>
          <a:prstGeom prst="rect">
            <a:avLst/>
          </a:prstGeom>
        </p:spPr>
      </p:pic>
      <p:pic>
        <p:nvPicPr>
          <p:cNvPr id="3" name="Image 2" descr="466924035_2380226892326660_660693141234470943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45295" y="0"/>
            <a:ext cx="2595468" cy="5761038"/>
          </a:xfrm>
          <a:prstGeom prst="rect">
            <a:avLst/>
          </a:prstGeom>
        </p:spPr>
      </p:pic>
      <p:pic>
        <p:nvPicPr>
          <p:cNvPr id="4" name="Image 3" descr="466975176_2380227245659958_6495684151930810776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59546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972788_2380227192326630_70615052972853999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22647" y="0"/>
            <a:ext cx="2595468" cy="5761038"/>
          </a:xfrm>
          <a:prstGeom prst="rect">
            <a:avLst/>
          </a:prstGeom>
        </p:spPr>
      </p:pic>
      <p:pic>
        <p:nvPicPr>
          <p:cNvPr id="3" name="Image 2" descr="467311238_2380227465659936_632533605742474190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595468" cy="5761038"/>
          </a:xfrm>
          <a:prstGeom prst="rect">
            <a:avLst/>
          </a:prstGeom>
        </p:spPr>
      </p:pic>
      <p:pic>
        <p:nvPicPr>
          <p:cNvPr id="4" name="Image 3" descr="467327303_2380226965659986_8626064426692372272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45295" y="0"/>
            <a:ext cx="259546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212767_8616396128444363_84775557668288123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3734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99363_2380226725660010_19190520378955274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000"/>
            <a:ext cx="8640000" cy="3889687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402172_2330708337276509_22793823112464227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71512_10160912458197805_12572663234744769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99978_2380227158993300_52951519461676839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595468" cy="5761038"/>
          </a:xfrm>
          <a:prstGeom prst="rect">
            <a:avLst/>
          </a:prstGeom>
        </p:spPr>
      </p:pic>
      <p:pic>
        <p:nvPicPr>
          <p:cNvPr id="3" name="Image 2" descr="467420876_2380227298993286_642118789096143330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45295" y="0"/>
            <a:ext cx="2595468" cy="5761038"/>
          </a:xfrm>
          <a:prstGeom prst="rect">
            <a:avLst/>
          </a:prstGeom>
        </p:spPr>
      </p:pic>
      <p:pic>
        <p:nvPicPr>
          <p:cNvPr id="5" name="Image 4" descr="468520982_1617108519244055_7058012889323597844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32000" y="0"/>
            <a:ext cx="380855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52009_10160872663262805_14130577575705473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07217_1616412039313703_22712155520990188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561"/>
            <a:ext cx="8640763" cy="5707915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30116_122214606254021595_2129531384799498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42345" y="0"/>
            <a:ext cx="595607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39701_122214606200021595_10404389811664109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8643" y="0"/>
            <a:ext cx="542347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43805_2351188868561789_42801883817620597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0968" y="0"/>
            <a:ext cx="735882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56221_2351188978561778_56329032824375281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81849_2351188915228451_2352635265574817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81923_2351199038560772_59207031034509003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1255" y="0"/>
            <a:ext cx="417825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91031_2351188825228460_76393628266333996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2518" y="0"/>
            <a:ext cx="403572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91888_2351784415168901_46511572453677619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00366_2351188951895114_24152846754144425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24805" y="0"/>
            <a:ext cx="639115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03478_2352306958449980_27587328686613366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987" y="0"/>
            <a:ext cx="714878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09118_2351785061835503_72213242672788131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11789_2351784325168910_14453208826812892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17911_2351785178502158_82486635268833603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0995" y="0"/>
            <a:ext cx="705877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19425_2352307045116638_26425631098614666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1006" y="0"/>
            <a:ext cx="693875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21225_2351784251835584_27250068283833471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7196" y="0"/>
            <a:ext cx="760637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24238_2352306908449985_9907997864929835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34229_2352306998449976_28202003227103648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415057_2352309228449753_12785011555895541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4816" y="0"/>
            <a:ext cx="627113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878634_2354421684905174_36536852203930172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3521" y="0"/>
            <a:ext cx="677372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10067_2360551614292181_7784435148828127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3472" y="0"/>
            <a:ext cx="731381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310395_2417160098633339_15535595199436150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349662_2417160245299991_69880424766068076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352976_2417160158633333_52079335279830760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386920_2417160138633335_75850886518349933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387240_2368334240180585_6476580138596253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86030" y="0"/>
            <a:ext cx="666870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409144_2417160265299989_90989234617774894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72558353_2417159985300017_20906480577136760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772840_2372092456471430_53829513374618328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8751" y="0"/>
            <a:ext cx="422326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860506_2417160178633331_46501143899210212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9952155_2399133847100624_13884070339717690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5016" y="0"/>
            <a:ext cx="405073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9953769_2398190453861630_49810939362120479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033338_2398190620528280_81871561946346569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046994_2399133303767345_91603172447090298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049067_2398190533861622_12140174612408322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4768" y="0"/>
            <a:ext cx="681122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093191_2399133430433999_32662198620076603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7239" y="0"/>
            <a:ext cx="71262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143425_2399133760433966_45352577565833585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166050_2398190677194941_18470634848920893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198112_2398190647194944_69543678478149126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204848_2399133523767323_66456866050766074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260150_2399133667100642_55219582379481245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5328493" y="72000"/>
            <a:ext cx="3224488" cy="1813747"/>
          </a:xfrm>
          <a:prstGeom prst="rect">
            <a:avLst/>
          </a:prstGeom>
          <a:noFill/>
        </p:spPr>
        <p:txBody>
          <a:bodyPr wrap="square" lIns="104593" tIns="52283" rIns="104593" bIns="52283" rtlCol="0">
            <a:spAutoFit/>
          </a:bodyPr>
          <a:lstStyle/>
          <a:p>
            <a:pPr algn="ctr" defTabSz="947548"/>
            <a:r>
              <a:rPr lang="en-US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Keys  of  Moon  Spirit  of  The Dream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4" y="2376466"/>
            <a:ext cx="1928045" cy="674974"/>
          </a:xfrm>
          <a:prstGeom prst="rect">
            <a:avLst/>
          </a:prstGeom>
          <a:noFill/>
        </p:spPr>
        <p:txBody>
          <a:bodyPr wrap="none" lIns="104593" tIns="52283" rIns="104593" bIns="52283" rtlCol="0">
            <a:spAutoFit/>
          </a:bodyPr>
          <a:lstStyle/>
          <a:p>
            <a:pPr defTabSz="947548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808216" y="5086064"/>
            <a:ext cx="1803139" cy="674974"/>
          </a:xfrm>
          <a:prstGeom prst="rect">
            <a:avLst/>
          </a:prstGeom>
          <a:noFill/>
        </p:spPr>
        <p:txBody>
          <a:bodyPr wrap="none" lIns="104593" tIns="52283" rIns="104593" bIns="52283" rtlCol="0">
            <a:spAutoFit/>
          </a:bodyPr>
          <a:lstStyle/>
          <a:p>
            <a:pPr defTabSz="947548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pic>
        <p:nvPicPr>
          <p:cNvPr id="11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04" y="2882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1566292" y="3411622"/>
            <a:ext cx="2331820" cy="1346013"/>
          </a:xfrm>
          <a:prstGeom prst="rect">
            <a:avLst/>
          </a:prstGeom>
        </p:spPr>
      </p:pic>
      <p:pic>
        <p:nvPicPr>
          <p:cNvPr id="15" name="Image 14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60741" y="3312569"/>
            <a:ext cx="757842" cy="673006"/>
          </a:xfrm>
          <a:prstGeom prst="rect">
            <a:avLst/>
          </a:prstGeom>
        </p:spPr>
      </p:pic>
      <p:sp>
        <p:nvSpPr>
          <p:cNvPr id="16" name="Étoile à 12 branches 15"/>
          <p:cNvSpPr>
            <a:spLocks/>
          </p:cNvSpPr>
          <p:nvPr/>
        </p:nvSpPr>
        <p:spPr>
          <a:xfrm>
            <a:off x="936009" y="3096543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3" tIns="52283" rIns="104593" bIns="52283" rtlCol="0" anchor="ctr"/>
          <a:lstStyle/>
          <a:p>
            <a:pPr algn="ctr" defTabSz="947548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2400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215928" y="5040759"/>
            <a:ext cx="980670" cy="305642"/>
          </a:xfrm>
          <a:prstGeom prst="rect">
            <a:avLst/>
          </a:prstGeom>
          <a:noFill/>
        </p:spPr>
        <p:txBody>
          <a:bodyPr wrap="none" lIns="104593" tIns="52283" rIns="104593" bIns="52283" rtlCol="0">
            <a:spAutoFit/>
          </a:bodyPr>
          <a:lstStyle/>
          <a:p>
            <a:pPr defTabSz="947548"/>
            <a:r>
              <a:rPr lang="fr-FR" sz="1300" b="1" dirty="0" smtClean="0">
                <a:solidFill>
                  <a:srgbClr val="FF0000"/>
                </a:solidFill>
              </a:rPr>
              <a:t>14.03.2025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1" name="Image 20" descr="0d0000014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60541" y="2232447"/>
            <a:ext cx="1800000" cy="1800000"/>
          </a:xfrm>
          <a:prstGeom prst="rect">
            <a:avLst/>
          </a:prstGeom>
        </p:spPr>
      </p:pic>
      <p:pic>
        <p:nvPicPr>
          <p:cNvPr id="13" name="Image 12" descr="0e000006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-480000">
            <a:off x="3276000" y="2232000"/>
            <a:ext cx="1515796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6" grpId="0" animBg="1"/>
      <p:bldP spid="1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52</Words>
  <Application>Microsoft Office PowerPoint</Application>
  <PresentationFormat>Personnalisé</PresentationFormat>
  <Paragraphs>14</Paragraphs>
  <Slides>55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55</vt:i4>
      </vt:variant>
    </vt:vector>
  </HeadingPairs>
  <TitlesOfParts>
    <vt:vector size="58" baseType="lpstr">
      <vt:lpstr>Thème Office</vt:lpstr>
      <vt:lpstr>54_Thème Office</vt:lpstr>
      <vt:lpstr>67_Thème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15</cp:revision>
  <dcterms:created xsi:type="dcterms:W3CDTF">2025-03-13T19:10:21Z</dcterms:created>
  <dcterms:modified xsi:type="dcterms:W3CDTF">2025-03-13T20:42:26Z</dcterms:modified>
</cp:coreProperties>
</file>