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9" r:id="rId4"/>
    <p:sldId id="261" r:id="rId5"/>
    <p:sldId id="262" r:id="rId6"/>
    <p:sldId id="264" r:id="rId7"/>
    <p:sldId id="265" r:id="rId8"/>
    <p:sldId id="268" r:id="rId9"/>
    <p:sldId id="270" r:id="rId10"/>
    <p:sldId id="271" r:id="rId11"/>
    <p:sldId id="272" r:id="rId12"/>
    <p:sldId id="273" r:id="rId13"/>
    <p:sldId id="276" r:id="rId14"/>
    <p:sldId id="277" r:id="rId15"/>
    <p:sldId id="278" r:id="rId16"/>
    <p:sldId id="279" r:id="rId17"/>
    <p:sldId id="280" r:id="rId18"/>
    <p:sldId id="282" r:id="rId19"/>
    <p:sldId id="284" r:id="rId20"/>
    <p:sldId id="285" r:id="rId21"/>
    <p:sldId id="286" r:id="rId22"/>
    <p:sldId id="287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3" r:id="rId37"/>
    <p:sldId id="304" r:id="rId38"/>
    <p:sldId id="288" r:id="rId39"/>
    <p:sldId id="302" r:id="rId40"/>
    <p:sldId id="305" r:id="rId41"/>
    <p:sldId id="266" r:id="rId42"/>
    <p:sldId id="263" r:id="rId43"/>
    <p:sldId id="274" r:id="rId44"/>
    <p:sldId id="260" r:id="rId45"/>
    <p:sldId id="267" r:id="rId46"/>
    <p:sldId id="275" r:id="rId47"/>
    <p:sldId id="281" r:id="rId48"/>
    <p:sldId id="283" r:id="rId49"/>
    <p:sldId id="306" r:id="rId50"/>
    <p:sldId id="309" r:id="rId51"/>
    <p:sldId id="269" r:id="rId52"/>
    <p:sldId id="307" r:id="rId53"/>
    <p:sldId id="308" r:id="rId54"/>
    <p:sldId id="314" r:id="rId55"/>
    <p:sldId id="258" r:id="rId56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46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520000">
            <a:off x="1872000" y="648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768653" y="972000"/>
            <a:ext cx="1871480" cy="1742803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7182618" y="4104000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180000">
            <a:off x="2772000" y="2772000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3200" b="1" dirty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des touristes </a:t>
            </a:r>
          </a:p>
          <a:p>
            <a:pPr defTabSz="947602"/>
            <a:r>
              <a:rPr lang="fr-FR" sz="3200" b="1" dirty="0">
                <a:ln w="9525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en alsace</a:t>
            </a:r>
            <a:endParaRPr lang="fr-FR" sz="3200" b="1" dirty="0">
              <a:ln w="9525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08000" y="3924000"/>
            <a:ext cx="643689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Autour  de </a:t>
            </a:r>
            <a:r>
              <a:rPr lang="fr-FR" sz="5400" b="1" dirty="0" err="1" smtClean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Katzenthal</a:t>
            </a:r>
            <a:endParaRPr lang="fr-FR" sz="5400" b="1" dirty="0" smtClean="0">
              <a:ln w="24500" cmpd="dbl">
                <a:solidFill>
                  <a:srgbClr val="FFFF00"/>
                </a:solidFill>
                <a:prstDash val="solid"/>
                <a:miter lim="800000"/>
              </a:ln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defTabSz="947602"/>
            <a:r>
              <a:rPr lang="fr-FR" sz="5400" b="1" dirty="0" smtClean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et </a:t>
            </a:r>
            <a:r>
              <a:rPr lang="fr-FR" sz="5400" b="1" dirty="0" err="1" smtClean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Niedermorschwihr</a:t>
            </a:r>
            <a:endParaRPr lang="fr-FR" sz="3600" dirty="0">
              <a:ln w="24500" cmpd="dbl">
                <a:solidFill>
                  <a:srgbClr val="FFFF00"/>
                </a:solidFill>
                <a:prstDash val="solid"/>
                <a:miter lim="800000"/>
              </a:ln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976565" y="720279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8</a:t>
            </a:r>
            <a:endParaRPr lang="fr-FR" sz="1800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2736301" cy="2262305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photographie est un secret sur </a:t>
            </a:r>
            <a:endParaRPr lang="fr-FR" sz="28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764982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un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secret. </a:t>
            </a:r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Plus</a:t>
            </a:r>
          </a:p>
          <a:p>
            <a:pPr algn="ctr" defTabSz="764982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elle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vous en dit, </a:t>
            </a:r>
            <a:endParaRPr lang="fr-FR" sz="28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764982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moins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vous en </a:t>
            </a:r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savez.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0" name="Musique 01 relaxante au violon et harpe, calme, musique douce, paysages magnifiques, nature en automne.wav">
            <a:hlinkClick r:id="" action="ppaction://media"/>
          </p:cNvPr>
          <p:cNvPicPr>
            <a:picLocks noRot="1" noChangeAspect="1"/>
          </p:cNvPicPr>
          <p:nvPr>
            <a:wavAudioFile r:embed="rId1" name="Musique 01 relaxante au violon et harpe, calme, musique douce, paysages magnifiques, nature en automne.wav"/>
          </p:nvPr>
        </p:nvPicPr>
        <p:blipFill>
          <a:blip r:embed="rId5" cstate="print"/>
          <a:stretch>
            <a:fillRect/>
          </a:stretch>
        </p:blipFill>
        <p:spPr>
          <a:xfrm>
            <a:off x="6336605" y="208843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8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8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8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8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95582_8940902392588095_4459414184668009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4464_8940911059253895_29083634437804334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11369_8940906852587649_3309729350147834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15826_8940905062587828_4728039983589177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99054_8940909305920737_4297111108883198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00151_8940901209254880_293984947201954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19777_8940903162588018_32126358389144752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23514_8940913495920318_5575457147592647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59547_8940900845921583_3557219126800721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02054_8940903455921322_61413652926285662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0274_8940918082586526_40885085518845105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1112_8940914389253562_70545525339988581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8765_8940909729254028_3826428189448154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9412_8940901985921469_45276568832732442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86987_8940910499253951_84989146651070787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38071_8940906432587691_30137939168233826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28814_8940913999253601_2890427532652266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7201" y="0"/>
            <a:ext cx="754636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69557_8940911459253855_2063940549800839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097189_982421030651241_78756515946375947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70363_885586303668048_49298010927664235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75428_885708743655804_2126177821207694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541604_885586480334697_60291626049385679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25" y="-10784"/>
            <a:ext cx="8208813" cy="5771822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77373_885586420334703_92208750540834351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677514_885586250334720_58866195127955303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09677_3881652908779500_7841216021671652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48298_3881652355446222_40696398388014653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49095_3881652562112868_7959412717766066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01947_3881652792112845_379558009694879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12543_3881652485446209_59537657105121759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20309_3881652662112858_4805242039331171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32892_3881652722112852_3529960003688329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morschwihr - copie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8646921" cy="518477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morschwihr - 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morschwihr464575860_8940879552590379_86763788998107500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767620_980980527461958_3936306535196996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morschwih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2471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9196_8940916812586653_6360718459739994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4933_8940907459254255_1872883705549730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71915_8940902755921392_8316012659777901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67919_8940916309253370_4849273309390398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93633_8940915745920093_6651845234481196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8650005" cy="5761039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88145_8940900449254956_23624502260232017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73322_8940911919253809_7659025642809792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93535_8940912412587093_4249126189519014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morschwirh451784861_2430391410483682_5293556295030309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2534" y="0"/>
            <a:ext cx="385569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morschwirh452005946_2430391077150382_15487451054288019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59956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99479_8940912962587038_950714298507354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500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morschwirh451838391_2430391220483701_2962306948138661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59956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morschwirh451866219_2430391127150377_5747912230499251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59956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morschwirh452254256_2430391320483691_6677383625210891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59956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2016000" y="21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52000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2396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 rot="1980000">
            <a:off x="4644000" y="900000"/>
            <a:ext cx="4017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Harpe  relaxante</a:t>
            </a:r>
          </a:p>
          <a:p>
            <a:pPr algn="ctr"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744317" y="3600599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8000" y="4968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11.03.2025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684000" y="2592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2000" y="3744000"/>
            <a:ext cx="1858064" cy="1296000"/>
          </a:xfrm>
          <a:prstGeom prst="rect">
            <a:avLst/>
          </a:prstGeom>
        </p:spPr>
      </p:pic>
      <p:pic>
        <p:nvPicPr>
          <p:cNvPr id="16" name="Image 15" descr="unnamed (1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20581" y="3024535"/>
            <a:ext cx="1584960" cy="237744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53</Words>
  <Application>Microsoft Office PowerPoint</Application>
  <PresentationFormat>Personnalisé</PresentationFormat>
  <Paragraphs>19</Paragraphs>
  <Slides>54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54</vt:i4>
      </vt:variant>
    </vt:vector>
  </HeadingPairs>
  <TitlesOfParts>
    <vt:vector size="56" baseType="lpstr"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2025-03-11T16:50:13Z</dcterms:created>
  <dcterms:modified xsi:type="dcterms:W3CDTF">2025-03-11T22:00:17Z</dcterms:modified>
</cp:coreProperties>
</file>