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4"/>
  </p:notesMasterIdLst>
  <p:sldIdLst>
    <p:sldId id="263" r:id="rId3"/>
    <p:sldId id="264" r:id="rId4"/>
    <p:sldId id="276" r:id="rId5"/>
    <p:sldId id="274" r:id="rId6"/>
    <p:sldId id="269" r:id="rId7"/>
    <p:sldId id="270" r:id="rId8"/>
    <p:sldId id="265" r:id="rId9"/>
    <p:sldId id="271" r:id="rId10"/>
    <p:sldId id="266" r:id="rId11"/>
    <p:sldId id="272" r:id="rId12"/>
    <p:sldId id="267" r:id="rId13"/>
    <p:sldId id="273" r:id="rId14"/>
    <p:sldId id="268" r:id="rId15"/>
    <p:sldId id="275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27" r:id="rId50"/>
    <p:sldId id="310" r:id="rId51"/>
    <p:sldId id="311" r:id="rId52"/>
    <p:sldId id="315" r:id="rId53"/>
    <p:sldId id="312" r:id="rId54"/>
    <p:sldId id="313" r:id="rId55"/>
    <p:sldId id="314" r:id="rId56"/>
    <p:sldId id="316" r:id="rId57"/>
    <p:sldId id="317" r:id="rId58"/>
    <p:sldId id="318" r:id="rId59"/>
    <p:sldId id="319" r:id="rId60"/>
    <p:sldId id="326" r:id="rId61"/>
    <p:sldId id="320" r:id="rId62"/>
    <p:sldId id="321" r:id="rId63"/>
    <p:sldId id="329" r:id="rId64"/>
    <p:sldId id="322" r:id="rId65"/>
    <p:sldId id="330" r:id="rId66"/>
    <p:sldId id="323" r:id="rId67"/>
    <p:sldId id="325" r:id="rId68"/>
    <p:sldId id="328" r:id="rId69"/>
    <p:sldId id="324" r:id="rId70"/>
    <p:sldId id="331" r:id="rId71"/>
    <p:sldId id="332" r:id="rId72"/>
    <p:sldId id="258" r:id="rId73"/>
  </p:sldIdLst>
  <p:sldSz cx="8640763" cy="5761038"/>
  <p:notesSz cx="6858000" cy="9144000"/>
  <p:defaultTextStyle>
    <a:defPPr>
      <a:defRPr lang="fr-FR"/>
    </a:defPPr>
    <a:lvl1pPr marL="0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1835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3670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5505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7339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9174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51009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42844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34679" algn="l" defTabSz="98367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XTwjZFTVeH5Ms3SknsrVg==" hashData="YYd05sql3dWVczS0K7EEl7r3S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1E94"/>
    <a:srgbClr val="744E7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B1093-3323-4FF0-A97E-3777BD11A088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68BF8-9FF6-4857-8A30-B45ED144B3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7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9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510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4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34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3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4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18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36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55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73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91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510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428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346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8"/>
            <a:ext cx="38178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1835" indent="0">
              <a:buNone/>
              <a:defRPr sz="2200" b="1"/>
            </a:lvl2pPr>
            <a:lvl3pPr marL="983670" indent="0">
              <a:buNone/>
              <a:defRPr sz="1900" b="1"/>
            </a:lvl3pPr>
            <a:lvl4pPr marL="1475505" indent="0">
              <a:buNone/>
              <a:defRPr sz="1700" b="1"/>
            </a:lvl4pPr>
            <a:lvl5pPr marL="1967339" indent="0">
              <a:buNone/>
              <a:defRPr sz="1700" b="1"/>
            </a:lvl5pPr>
            <a:lvl6pPr marL="2459174" indent="0">
              <a:buNone/>
              <a:defRPr sz="1700" b="1"/>
            </a:lvl6pPr>
            <a:lvl7pPr marL="2951009" indent="0">
              <a:buNone/>
              <a:defRPr sz="1700" b="1"/>
            </a:lvl7pPr>
            <a:lvl8pPr marL="3442844" indent="0">
              <a:buNone/>
              <a:defRPr sz="1700" b="1"/>
            </a:lvl8pPr>
            <a:lvl9pPr marL="393467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8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1835" indent="0">
              <a:buNone/>
              <a:defRPr sz="2200" b="1"/>
            </a:lvl2pPr>
            <a:lvl3pPr marL="983670" indent="0">
              <a:buNone/>
              <a:defRPr sz="1900" b="1"/>
            </a:lvl3pPr>
            <a:lvl4pPr marL="1475505" indent="0">
              <a:buNone/>
              <a:defRPr sz="1700" b="1"/>
            </a:lvl4pPr>
            <a:lvl5pPr marL="1967339" indent="0">
              <a:buNone/>
              <a:defRPr sz="1700" b="1"/>
            </a:lvl5pPr>
            <a:lvl6pPr marL="2459174" indent="0">
              <a:buNone/>
              <a:defRPr sz="1700" b="1"/>
            </a:lvl6pPr>
            <a:lvl7pPr marL="2951009" indent="0">
              <a:buNone/>
              <a:defRPr sz="1700" b="1"/>
            </a:lvl7pPr>
            <a:lvl8pPr marL="3442844" indent="0">
              <a:buNone/>
              <a:defRPr sz="1700" b="1"/>
            </a:lvl8pPr>
            <a:lvl9pPr marL="393467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2" y="229378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6"/>
            <a:ext cx="4830427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2" y="1205551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1835" indent="0">
              <a:buNone/>
              <a:defRPr sz="1400"/>
            </a:lvl2pPr>
            <a:lvl3pPr marL="983670" indent="0">
              <a:buNone/>
              <a:defRPr sz="1100"/>
            </a:lvl3pPr>
            <a:lvl4pPr marL="1475505" indent="0">
              <a:buNone/>
              <a:defRPr sz="1000"/>
            </a:lvl4pPr>
            <a:lvl5pPr marL="1967339" indent="0">
              <a:buNone/>
              <a:defRPr sz="1000"/>
            </a:lvl5pPr>
            <a:lvl6pPr marL="2459174" indent="0">
              <a:buNone/>
              <a:defRPr sz="1000"/>
            </a:lvl6pPr>
            <a:lvl7pPr marL="2951009" indent="0">
              <a:buNone/>
              <a:defRPr sz="1000"/>
            </a:lvl7pPr>
            <a:lvl8pPr marL="3442844" indent="0">
              <a:buNone/>
              <a:defRPr sz="1000"/>
            </a:lvl8pPr>
            <a:lvl9pPr marL="393467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2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1835" indent="0">
              <a:buNone/>
              <a:defRPr sz="3000"/>
            </a:lvl2pPr>
            <a:lvl3pPr marL="983670" indent="0">
              <a:buNone/>
              <a:defRPr sz="2600"/>
            </a:lvl3pPr>
            <a:lvl4pPr marL="1475505" indent="0">
              <a:buNone/>
              <a:defRPr sz="2200"/>
            </a:lvl4pPr>
            <a:lvl5pPr marL="1967339" indent="0">
              <a:buNone/>
              <a:defRPr sz="2200"/>
            </a:lvl5pPr>
            <a:lvl6pPr marL="2459174" indent="0">
              <a:buNone/>
              <a:defRPr sz="2200"/>
            </a:lvl6pPr>
            <a:lvl7pPr marL="2951009" indent="0">
              <a:buNone/>
              <a:defRPr sz="2200"/>
            </a:lvl7pPr>
            <a:lvl8pPr marL="3442844" indent="0">
              <a:buNone/>
              <a:defRPr sz="2200"/>
            </a:lvl8pPr>
            <a:lvl9pPr marL="393467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1835" indent="0">
              <a:buNone/>
              <a:defRPr sz="1400"/>
            </a:lvl2pPr>
            <a:lvl3pPr marL="983670" indent="0">
              <a:buNone/>
              <a:defRPr sz="1100"/>
            </a:lvl3pPr>
            <a:lvl4pPr marL="1475505" indent="0">
              <a:buNone/>
              <a:defRPr sz="1000"/>
            </a:lvl4pPr>
            <a:lvl5pPr marL="1967339" indent="0">
              <a:buNone/>
              <a:defRPr sz="1000"/>
            </a:lvl5pPr>
            <a:lvl6pPr marL="2459174" indent="0">
              <a:buNone/>
              <a:defRPr sz="1000"/>
            </a:lvl6pPr>
            <a:lvl7pPr marL="2951009" indent="0">
              <a:buNone/>
              <a:defRPr sz="1000"/>
            </a:lvl7pPr>
            <a:lvl8pPr marL="3442844" indent="0">
              <a:buNone/>
              <a:defRPr sz="1000"/>
            </a:lvl8pPr>
            <a:lvl9pPr marL="393467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7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9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510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4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34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3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4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18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36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55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73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91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510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428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346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8"/>
            <a:ext cx="38178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1835" indent="0">
              <a:buNone/>
              <a:defRPr sz="2200" b="1"/>
            </a:lvl2pPr>
            <a:lvl3pPr marL="983670" indent="0">
              <a:buNone/>
              <a:defRPr sz="1900" b="1"/>
            </a:lvl3pPr>
            <a:lvl4pPr marL="1475505" indent="0">
              <a:buNone/>
              <a:defRPr sz="1700" b="1"/>
            </a:lvl4pPr>
            <a:lvl5pPr marL="1967339" indent="0">
              <a:buNone/>
              <a:defRPr sz="1700" b="1"/>
            </a:lvl5pPr>
            <a:lvl6pPr marL="2459174" indent="0">
              <a:buNone/>
              <a:defRPr sz="1700" b="1"/>
            </a:lvl6pPr>
            <a:lvl7pPr marL="2951009" indent="0">
              <a:buNone/>
              <a:defRPr sz="1700" b="1"/>
            </a:lvl7pPr>
            <a:lvl8pPr marL="3442844" indent="0">
              <a:buNone/>
              <a:defRPr sz="1700" b="1"/>
            </a:lvl8pPr>
            <a:lvl9pPr marL="393467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8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1835" indent="0">
              <a:buNone/>
              <a:defRPr sz="2200" b="1"/>
            </a:lvl2pPr>
            <a:lvl3pPr marL="983670" indent="0">
              <a:buNone/>
              <a:defRPr sz="1900" b="1"/>
            </a:lvl3pPr>
            <a:lvl4pPr marL="1475505" indent="0">
              <a:buNone/>
              <a:defRPr sz="1700" b="1"/>
            </a:lvl4pPr>
            <a:lvl5pPr marL="1967339" indent="0">
              <a:buNone/>
              <a:defRPr sz="1700" b="1"/>
            </a:lvl5pPr>
            <a:lvl6pPr marL="2459174" indent="0">
              <a:buNone/>
              <a:defRPr sz="1700" b="1"/>
            </a:lvl6pPr>
            <a:lvl7pPr marL="2951009" indent="0">
              <a:buNone/>
              <a:defRPr sz="1700" b="1"/>
            </a:lvl7pPr>
            <a:lvl8pPr marL="3442844" indent="0">
              <a:buNone/>
              <a:defRPr sz="1700" b="1"/>
            </a:lvl8pPr>
            <a:lvl9pPr marL="393467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2" y="229378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6"/>
            <a:ext cx="4830427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2" y="1205551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1835" indent="0">
              <a:buNone/>
              <a:defRPr sz="1400"/>
            </a:lvl2pPr>
            <a:lvl3pPr marL="983670" indent="0">
              <a:buNone/>
              <a:defRPr sz="1100"/>
            </a:lvl3pPr>
            <a:lvl4pPr marL="1475505" indent="0">
              <a:buNone/>
              <a:defRPr sz="1000"/>
            </a:lvl4pPr>
            <a:lvl5pPr marL="1967339" indent="0">
              <a:buNone/>
              <a:defRPr sz="1000"/>
            </a:lvl5pPr>
            <a:lvl6pPr marL="2459174" indent="0">
              <a:buNone/>
              <a:defRPr sz="1000"/>
            </a:lvl6pPr>
            <a:lvl7pPr marL="2951009" indent="0">
              <a:buNone/>
              <a:defRPr sz="1000"/>
            </a:lvl7pPr>
            <a:lvl8pPr marL="3442844" indent="0">
              <a:buNone/>
              <a:defRPr sz="1000"/>
            </a:lvl8pPr>
            <a:lvl9pPr marL="393467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2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1835" indent="0">
              <a:buNone/>
              <a:defRPr sz="3000"/>
            </a:lvl2pPr>
            <a:lvl3pPr marL="983670" indent="0">
              <a:buNone/>
              <a:defRPr sz="2600"/>
            </a:lvl3pPr>
            <a:lvl4pPr marL="1475505" indent="0">
              <a:buNone/>
              <a:defRPr sz="2200"/>
            </a:lvl4pPr>
            <a:lvl5pPr marL="1967339" indent="0">
              <a:buNone/>
              <a:defRPr sz="2200"/>
            </a:lvl5pPr>
            <a:lvl6pPr marL="2459174" indent="0">
              <a:buNone/>
              <a:defRPr sz="2200"/>
            </a:lvl6pPr>
            <a:lvl7pPr marL="2951009" indent="0">
              <a:buNone/>
              <a:defRPr sz="2200"/>
            </a:lvl7pPr>
            <a:lvl8pPr marL="3442844" indent="0">
              <a:buNone/>
              <a:defRPr sz="2200"/>
            </a:lvl8pPr>
            <a:lvl9pPr marL="3934679" indent="0">
              <a:buNone/>
              <a:defRPr sz="22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1835" indent="0">
              <a:buNone/>
              <a:defRPr sz="1400"/>
            </a:lvl2pPr>
            <a:lvl3pPr marL="983670" indent="0">
              <a:buNone/>
              <a:defRPr sz="1100"/>
            </a:lvl3pPr>
            <a:lvl4pPr marL="1475505" indent="0">
              <a:buNone/>
              <a:defRPr sz="1000"/>
            </a:lvl4pPr>
            <a:lvl5pPr marL="1967339" indent="0">
              <a:buNone/>
              <a:defRPr sz="1000"/>
            </a:lvl5pPr>
            <a:lvl6pPr marL="2459174" indent="0">
              <a:buNone/>
              <a:defRPr sz="1000"/>
            </a:lvl6pPr>
            <a:lvl7pPr marL="2951009" indent="0">
              <a:buNone/>
              <a:defRPr sz="1000"/>
            </a:lvl7pPr>
            <a:lvl8pPr marL="3442844" indent="0">
              <a:buNone/>
              <a:defRPr sz="1000"/>
            </a:lvl8pPr>
            <a:lvl9pPr marL="393467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4"/>
          </a:xfrm>
          <a:prstGeom prst="rect">
            <a:avLst/>
          </a:prstGeom>
        </p:spPr>
        <p:txBody>
          <a:bodyPr vert="horz" lIns="98367" tIns="49183" rIns="98367" bIns="4918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98367" tIns="49183" rIns="98367" bIns="4918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7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2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9" y="5339630"/>
            <a:ext cx="2016177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8367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8876" indent="-368876" algn="l" defTabSz="98367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9232" indent="-307397" algn="l" defTabSz="98367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9588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1422" indent="-245918" algn="l" defTabSz="98367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13257" indent="-245918" algn="l" defTabSz="98367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05092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96927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88762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80597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1835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3670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5505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33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9174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5100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42844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67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4"/>
          </a:xfrm>
          <a:prstGeom prst="rect">
            <a:avLst/>
          </a:prstGeom>
        </p:spPr>
        <p:txBody>
          <a:bodyPr vert="horz" lIns="98367" tIns="49183" rIns="98367" bIns="4918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98367" tIns="49183" rIns="98367" bIns="4918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7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2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9" y="5339630"/>
            <a:ext cx="2016177" cy="306722"/>
          </a:xfrm>
          <a:prstGeom prst="rect">
            <a:avLst/>
          </a:prstGeom>
        </p:spPr>
        <p:txBody>
          <a:bodyPr vert="horz" lIns="98367" tIns="49183" rIns="98367" bIns="4918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8367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8876" indent="-368876" algn="l" defTabSz="98367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9232" indent="-307397" algn="l" defTabSz="98367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9588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1422" indent="-245918" algn="l" defTabSz="98367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13257" indent="-245918" algn="l" defTabSz="98367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05092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96927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88762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80597" indent="-245918" algn="l" defTabSz="9836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1835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3670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5505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33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9174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5100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42844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34679" algn="l" defTabSz="9836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png"/><Relationship Id="rId4" Type="http://schemas.openxmlformats.org/officeDocument/2006/relationships/image" Target="../media/image7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42234" y="1243074"/>
            <a:ext cx="6357557" cy="2422395"/>
          </a:xfrm>
          <a:prstGeom prst="rect">
            <a:avLst/>
          </a:prstGeom>
        </p:spPr>
        <p:txBody>
          <a:bodyPr wrap="square" lIns="82488" tIns="41244" rIns="82488" bIns="41244">
            <a:spAutoFit/>
          </a:bodyPr>
          <a:lstStyle/>
          <a:p>
            <a:pPr algn="ctr"/>
            <a:r>
              <a:rPr lang="fr-FR" sz="49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Assiste  au  </a:t>
            </a:r>
            <a:r>
              <a:rPr lang="fr-FR" sz="49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festin de </a:t>
            </a:r>
            <a:r>
              <a:rPr lang="fr-FR" sz="49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ses  </a:t>
            </a:r>
            <a:r>
              <a:rPr lang="fr-FR" sz="49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comparses les </a:t>
            </a:r>
            <a:r>
              <a:rPr lang="fr-FR" sz="49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volatiles</a:t>
            </a:r>
            <a:endParaRPr lang="fr-FR" sz="40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8093" y="72207"/>
            <a:ext cx="4440012" cy="1299011"/>
          </a:xfrm>
          <a:prstGeom prst="rect">
            <a:avLst/>
          </a:prstGeom>
        </p:spPr>
        <p:txBody>
          <a:bodyPr wrap="square" lIns="82488" tIns="41244" rIns="82488" bIns="41244">
            <a:spAutoFit/>
          </a:bodyPr>
          <a:lstStyle/>
          <a:p>
            <a:pPr algn="ctr"/>
            <a:r>
              <a:rPr lang="fr-FR" sz="79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240000">
            <a:off x="7205158" y="235898"/>
            <a:ext cx="1089917" cy="1006623"/>
          </a:xfrm>
          <a:prstGeom prst="rect">
            <a:avLst/>
          </a:prstGeom>
          <a:noFill/>
        </p:spPr>
        <p:txBody>
          <a:bodyPr wrap="none" lIns="82488" tIns="41244" rIns="82488" bIns="41244" rtlCol="0">
            <a:spAutoFit/>
          </a:bodyPr>
          <a:lstStyle/>
          <a:p>
            <a:r>
              <a:rPr lang="fr-FR" sz="6000" b="1" dirty="0" smtClean="0">
                <a:ln w="1270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85</a:t>
            </a:r>
            <a:endParaRPr lang="fr-FR" sz="6000" b="1" dirty="0">
              <a:ln w="1270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305802"/>
            <a:ext cx="8640763" cy="468014"/>
          </a:xfrm>
          <a:prstGeom prst="rect">
            <a:avLst/>
          </a:prstGeom>
        </p:spPr>
        <p:txBody>
          <a:bodyPr wrap="square" lIns="82488" tIns="41244" rIns="82488" bIns="41244">
            <a:spAutoFit/>
          </a:bodyPr>
          <a:lstStyle/>
          <a:p>
            <a:pPr algn="ctr"/>
            <a:r>
              <a:rPr lang="fr-FR" sz="2500" b="1" dirty="0" smtClean="0">
                <a:solidFill>
                  <a:prstClr val="black"/>
                </a:solidFill>
                <a:latin typeface="Chiller" pitchFamily="82" charset="0"/>
              </a:rPr>
              <a:t>Photographier n'est pas un simple acte artistique ; c’est une communion.</a:t>
            </a:r>
            <a:endParaRPr lang="fr-FR" sz="25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1565" y="4396631"/>
            <a:ext cx="893453" cy="942209"/>
          </a:xfrm>
          <a:prstGeom prst="rect">
            <a:avLst/>
          </a:prstGeom>
        </p:spPr>
      </p:pic>
      <p:pic>
        <p:nvPicPr>
          <p:cNvPr id="10" name="Sean Gaskell West African Kora14.wav">
            <a:hlinkClick r:id="" action="ppaction://media"/>
          </p:cNvPr>
          <p:cNvPicPr>
            <a:picLocks noRot="1" noChangeAspect="1"/>
          </p:cNvPicPr>
          <p:nvPr>
            <a:wavAudioFile r:embed="rId1" name="Sean Gaskell West African Kora14.wav"/>
          </p:nvPr>
        </p:nvPicPr>
        <p:blipFill>
          <a:blip r:embed="rId5" cstate="print"/>
          <a:stretch>
            <a:fillRect/>
          </a:stretch>
        </p:blipFill>
        <p:spPr>
          <a:xfrm>
            <a:off x="1152029" y="648271"/>
            <a:ext cx="244475" cy="244475"/>
          </a:xfrm>
          <a:prstGeom prst="rect">
            <a:avLst/>
          </a:prstGeom>
        </p:spPr>
      </p:pic>
      <p:pic>
        <p:nvPicPr>
          <p:cNvPr id="1028" name="Picture 4" descr="F:\00-PPS à envoyer_2   ALSACE\_Animaux\466976202_2329980800682596_7905919037996033456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12000" y="3528000"/>
            <a:ext cx="1717938" cy="12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78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2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2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2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2505051_728139052244133_2199999890310468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15399_3588136634733874_7001452969366763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933" y="0"/>
            <a:ext cx="815947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66929_3590890334458504_4628731110610725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399"/>
            <a:ext cx="7802880" cy="573024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183165_2103414350005910_2191014687180558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02674_10228590372757273_31264995765266415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3526" y="0"/>
            <a:ext cx="671371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308654_2103414470005898_3287547303282437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6247" y="0"/>
            <a:ext cx="426826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04902_3588865981327606_8876338198026091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8497" y="0"/>
            <a:ext cx="704376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316097_2103414420005903_6606455725923944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3753" y="0"/>
            <a:ext cx="4193256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48718_3590890514458486_5419128905475525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9"/>
            <a:ext cx="7802880" cy="576072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361221_2103414513339227_7406907595452777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60315_3590889717791899_8853524113902964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3505" y="0"/>
            <a:ext cx="695375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159109_2103414490005896_4570123400754316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83636_3590889324458605_5805574656047149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2247" y="0"/>
            <a:ext cx="703626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65493_2358639144483428_575751629733045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5352_2358599754487367_1734237114676355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475" y="0"/>
            <a:ext cx="728381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42102_3611698319044372_4701200499842744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8640000" cy="5146875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2093_2358638971150112_8239722231491622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2501" y="0"/>
            <a:ext cx="421576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2134461_2363451847335491_3421259088737663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732" y="0"/>
            <a:ext cx="720129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187627_2369039543443388_3624988391699747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738" y="0"/>
            <a:ext cx="7141287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210038_2365919073755435_6304697195062565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261" y="0"/>
            <a:ext cx="7762241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210073_2365918907088785_271752792679098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15160_2366907990323210_8101024507762392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1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667581_2369039283443414_17866903959185582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732" y="0"/>
            <a:ext cx="720129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61613_2369039383443404_3685516230135109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88780_2369039193443423_3949668246138196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88941_2372073843139958_313126725240696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2220" y="0"/>
            <a:ext cx="733632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89108_2372074069806602_6481480541609542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89721_2369039020110107_5918146575876753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019025_3862669840613884_5811445594596592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069028_2372073889806620_81750324711475919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1012" y="0"/>
            <a:ext cx="687873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099500_3862629123951289_7583946189452254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965" y="0"/>
            <a:ext cx="7643877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106469_3862634427284092_1329801540567186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8740" y="0"/>
            <a:ext cx="434328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154796_2372074099806599_3204217029926127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187003_2372074219806587_1435344710088799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283429_3862631040617764_7923627366147769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306580_2372074039806605_6906234542896096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475" y="0"/>
            <a:ext cx="728381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350551_2374234679590541_5796955335467760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436884_2373325233014819_6766542263572019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719" y="0"/>
            <a:ext cx="7351325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450915_3862629970617871_7526485407853857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453373_3862629510617917_1078288129646709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4724" y="0"/>
            <a:ext cx="729131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35251_2380023409011668_8264325084178036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985" y="0"/>
            <a:ext cx="717879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19247_915008350713637_5302534076130546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364" y="0"/>
            <a:ext cx="5746035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19773_3871886586358876_2398280233741525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90218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42302_3874203256127209_3172342933426319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25" y="0"/>
            <a:ext cx="8297191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62915_3874202332793968_207615529806076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9987" y="0"/>
            <a:ext cx="438078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01031_3874203146127220_8999769679221506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8508" y="0"/>
            <a:ext cx="6923747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55337_3871886446358890_3044242954581598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8702" y="0"/>
            <a:ext cx="476335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86104_3874203306127204_1202510296084441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8259"/>
            <a:ext cx="7802880" cy="568452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89573_2554740684876552_15469502253235355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854971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12861_3871886393025562_1003699272183790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1195" y="0"/>
            <a:ext cx="483837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35396_2554740734876547_1512355985650286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854971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52551_3872590259621842_4588651610022972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752675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74409_3871886496358885_4840832606228866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2549"/>
            <a:ext cx="7802880" cy="561594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21144_1781280712648008_6338751473509190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21" y="0"/>
            <a:ext cx="6241125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23826_3874202042793997_1577886670376850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3737" y="0"/>
            <a:ext cx="437328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49111_3872590222955179_7298291851667753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0169"/>
            <a:ext cx="7802880" cy="56007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61567_3872590319621836_4763575721112274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209"/>
            <a:ext cx="7802880" cy="572262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40118_3874202386127296_474823554007718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2480" y="0"/>
            <a:ext cx="445580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64360_3875091939371674_4159911156719470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"/>
            <a:ext cx="8640000" cy="5594063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80090_3871886539692214_3217144795559518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-3"/>
            <a:ext cx="7704000" cy="596438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354615_2386351378378871_3349743460727313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4968" y="0"/>
            <a:ext cx="4590827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84284_3874203099460558_9043829630851060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661" y="0"/>
            <a:ext cx="770144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385951_2386351518378857_72847047288587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2485" y="0"/>
            <a:ext cx="439579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02196_3874203206127214_8463952461136070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24" y="0"/>
            <a:ext cx="821629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38056_915008117380327_6736412361044537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61" y="0"/>
            <a:ext cx="570852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97902_3875091842705017_7630980757321698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8640000" cy="42609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32213_3875091742705027_1722180169818661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7439" y="0"/>
            <a:ext cx="49058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790964_2390037338010275_777422782530865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746" y="0"/>
            <a:ext cx="705127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9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3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762227_3878671289013739_5249802620527156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15947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441650" y="4942432"/>
            <a:ext cx="2359133" cy="602804"/>
          </a:xfrm>
          <a:prstGeom prst="rect">
            <a:avLst/>
          </a:prstGeom>
          <a:noFill/>
        </p:spPr>
        <p:txBody>
          <a:bodyPr wrap="none" lIns="109296" tIns="54647" rIns="109296" bIns="54647" rtlCol="0">
            <a:spAutoFit/>
          </a:bodyPr>
          <a:lstStyle/>
          <a:p>
            <a:r>
              <a:rPr lang="fr-FR" sz="3200" b="1" dirty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</a:gra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 rot="180000">
            <a:off x="3256915" y="2982615"/>
            <a:ext cx="1167274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296" tIns="54647" rIns="109296" bIns="54647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2390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1570" y="151595"/>
            <a:ext cx="4168811" cy="1587689"/>
          </a:xfrm>
          <a:prstGeom prst="rect">
            <a:avLst/>
          </a:prstGeom>
          <a:noFill/>
        </p:spPr>
        <p:txBody>
          <a:bodyPr wrap="square" lIns="109296" tIns="54647" rIns="109296" bIns="54647" rtlCol="0">
            <a:spAutoFit/>
          </a:bodyPr>
          <a:lstStyle/>
          <a:p>
            <a:pPr algn="ctr"/>
            <a:r>
              <a:rPr lang="en-US" sz="3200" b="1" dirty="0" smtClean="0">
                <a:ln w="254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Cinzel Black" pitchFamily="2" charset="0"/>
              </a:rPr>
              <a:t>Sean  Gaskell</a:t>
            </a:r>
          </a:p>
          <a:p>
            <a:pPr algn="ctr"/>
            <a:r>
              <a:rPr lang="en-US" sz="3200" b="1" dirty="0" smtClean="0">
                <a:ln w="254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Cinzel Black" pitchFamily="2" charset="0"/>
              </a:rPr>
              <a:t> </a:t>
            </a:r>
            <a:r>
              <a:rPr lang="en-US" sz="3200" b="1" dirty="0" smtClean="0">
                <a:ln w="254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Cinzel Black" pitchFamily="2" charset="0"/>
              </a:rPr>
              <a:t>West </a:t>
            </a:r>
            <a:r>
              <a:rPr lang="en-US" sz="3200" b="1" dirty="0" smtClean="0">
                <a:ln w="254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Cinzel Black" pitchFamily="2" charset="0"/>
              </a:rPr>
              <a:t> African </a:t>
            </a:r>
            <a:r>
              <a:rPr lang="en-US" sz="3200" b="1" dirty="0" err="1" smtClean="0">
                <a:ln w="254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Cinzel Black" pitchFamily="2" charset="0"/>
              </a:rPr>
              <a:t>Kora</a:t>
            </a:r>
            <a:endParaRPr lang="fr-FR" sz="3200" b="1" dirty="0">
              <a:ln w="254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592189" y="3960639"/>
            <a:ext cx="2283792" cy="602804"/>
          </a:xfrm>
          <a:prstGeom prst="rect">
            <a:avLst/>
          </a:prstGeom>
          <a:noFill/>
        </p:spPr>
        <p:txBody>
          <a:bodyPr wrap="none" lIns="109296" tIns="54647" rIns="109296" bIns="54647" rtlCol="0">
            <a:spAutoFit/>
          </a:bodyPr>
          <a:lstStyle/>
          <a:p>
            <a:r>
              <a:rPr lang="fr-FR" sz="3200" b="1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</a:gradFill>
                <a:latin typeface="Cinzel Black" pitchFamily="2" charset="0"/>
              </a:rPr>
              <a:t>Internet</a:t>
            </a:r>
            <a:endParaRPr lang="fr-FR" sz="3600" b="1" dirty="0" smtClean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circle">
                  <a:fillToRect l="100000" t="100000"/>
                </a:path>
              </a:gra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957" y="5435233"/>
            <a:ext cx="1047876" cy="325805"/>
          </a:xfrm>
          <a:prstGeom prst="rect">
            <a:avLst/>
          </a:prstGeom>
          <a:noFill/>
        </p:spPr>
        <p:txBody>
          <a:bodyPr wrap="none" lIns="109296" tIns="54647" rIns="109296" bIns="54647" rtlCol="0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04.03.2025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6385" y="4699853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60000">
            <a:off x="82572" y="3759540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24437" y="1728391"/>
            <a:ext cx="909412" cy="807608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264597" y="360239"/>
            <a:ext cx="1800000" cy="180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508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32</Words>
  <Application>Microsoft Office PowerPoint</Application>
  <PresentationFormat>Personnalisé</PresentationFormat>
  <Paragraphs>10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71</vt:i4>
      </vt:variant>
    </vt:vector>
  </HeadingPairs>
  <TitlesOfParts>
    <vt:vector size="7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212</cp:revision>
  <dcterms:created xsi:type="dcterms:W3CDTF">2020-05-12T17:47:43Z</dcterms:created>
  <dcterms:modified xsi:type="dcterms:W3CDTF">2025-03-04T20:19:34Z</dcterms:modified>
</cp:coreProperties>
</file>