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5"/>
  </p:notesMasterIdLst>
  <p:sldIdLst>
    <p:sldId id="263" r:id="rId3"/>
    <p:sldId id="264" r:id="rId4"/>
    <p:sldId id="265" r:id="rId5"/>
    <p:sldId id="266" r:id="rId6"/>
    <p:sldId id="267" r:id="rId7"/>
    <p:sldId id="269" r:id="rId8"/>
    <p:sldId id="268" r:id="rId9"/>
    <p:sldId id="281" r:id="rId10"/>
    <p:sldId id="273" r:id="rId11"/>
    <p:sldId id="282" r:id="rId12"/>
    <p:sldId id="283" r:id="rId13"/>
    <p:sldId id="284" r:id="rId14"/>
    <p:sldId id="285" r:id="rId15"/>
    <p:sldId id="277" r:id="rId16"/>
    <p:sldId id="286" r:id="rId17"/>
    <p:sldId id="287" r:id="rId18"/>
    <p:sldId id="279" r:id="rId19"/>
    <p:sldId id="288" r:id="rId20"/>
    <p:sldId id="271" r:id="rId21"/>
    <p:sldId id="289" r:id="rId22"/>
    <p:sldId id="290" r:id="rId23"/>
    <p:sldId id="291" r:id="rId24"/>
    <p:sldId id="292" r:id="rId25"/>
    <p:sldId id="293" r:id="rId26"/>
    <p:sldId id="278" r:id="rId27"/>
    <p:sldId id="294" r:id="rId28"/>
    <p:sldId id="295" r:id="rId29"/>
    <p:sldId id="296" r:id="rId30"/>
    <p:sldId id="270" r:id="rId31"/>
    <p:sldId id="297" r:id="rId32"/>
    <p:sldId id="298" r:id="rId33"/>
    <p:sldId id="280" r:id="rId34"/>
    <p:sldId id="299" r:id="rId35"/>
    <p:sldId id="300" r:id="rId36"/>
    <p:sldId id="301" r:id="rId37"/>
    <p:sldId id="302" r:id="rId38"/>
    <p:sldId id="303" r:id="rId39"/>
    <p:sldId id="323" r:id="rId40"/>
    <p:sldId id="324" r:id="rId41"/>
    <p:sldId id="304" r:id="rId42"/>
    <p:sldId id="305" r:id="rId43"/>
    <p:sldId id="306" r:id="rId44"/>
    <p:sldId id="307" r:id="rId45"/>
    <p:sldId id="308" r:id="rId46"/>
    <p:sldId id="309" r:id="rId47"/>
    <p:sldId id="310" r:id="rId48"/>
    <p:sldId id="311" r:id="rId49"/>
    <p:sldId id="312" r:id="rId50"/>
    <p:sldId id="313" r:id="rId51"/>
    <p:sldId id="314" r:id="rId52"/>
    <p:sldId id="272" r:id="rId53"/>
    <p:sldId id="315" r:id="rId54"/>
    <p:sldId id="316" r:id="rId55"/>
    <p:sldId id="317" r:id="rId56"/>
    <p:sldId id="276" r:id="rId57"/>
    <p:sldId id="318" r:id="rId58"/>
    <p:sldId id="320" r:id="rId59"/>
    <p:sldId id="319" r:id="rId60"/>
    <p:sldId id="321" r:id="rId61"/>
    <p:sldId id="322" r:id="rId62"/>
    <p:sldId id="258" r:id="rId63"/>
    <p:sldId id="325" r:id="rId64"/>
  </p:sldIdLst>
  <p:sldSz cx="8640763" cy="5761038"/>
  <p:notesSz cx="6858000" cy="9144000"/>
  <p:defaultTextStyle>
    <a:defPPr>
      <a:defRPr lang="fr-FR"/>
    </a:defPPr>
    <a:lvl1pPr marL="0" algn="l" defTabSz="98367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1835" algn="l" defTabSz="98367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3670" algn="l" defTabSz="98367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75505" algn="l" defTabSz="98367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67339" algn="l" defTabSz="98367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59174" algn="l" defTabSz="98367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51009" algn="l" defTabSz="98367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42844" algn="l" defTabSz="98367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34679" algn="l" defTabSz="98367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CHA5Ls07EH95O5xlnd6iA==" hashData="vQWJAZWZSldX5wOqjxaqKQIte7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1E94"/>
    <a:srgbClr val="744E7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262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123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2B1093-3323-4FF0-A97E-3777BD11A088}" type="datetimeFigureOut">
              <a:rPr lang="fr-FR" smtClean="0"/>
              <a:pPr/>
              <a:t>11/03/2025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968BF8-9FF6-4857-8A30-B45ED144B36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968BF8-9FF6-4857-8A30-B45ED144B364}" type="slidenum">
              <a:rPr lang="fr-FR" smtClean="0"/>
              <a:pPr/>
              <a:t>32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8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1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36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7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67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59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510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42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346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11/03/2025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11/03/2025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003"/>
            <a:ext cx="7344649" cy="1144206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4"/>
            <a:ext cx="7344649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183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367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7550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673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5917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510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4284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346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11/03/2025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5"/>
            <a:ext cx="3816337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0" y="1344245"/>
            <a:ext cx="3816337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11/03/2025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289568"/>
            <a:ext cx="3817838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1835" indent="0">
              <a:buNone/>
              <a:defRPr sz="2200" b="1"/>
            </a:lvl2pPr>
            <a:lvl3pPr marL="983670" indent="0">
              <a:buNone/>
              <a:defRPr sz="1900" b="1"/>
            </a:lvl3pPr>
            <a:lvl4pPr marL="1475505" indent="0">
              <a:buNone/>
              <a:defRPr sz="1700" b="1"/>
            </a:lvl4pPr>
            <a:lvl5pPr marL="1967339" indent="0">
              <a:buNone/>
              <a:defRPr sz="1700" b="1"/>
            </a:lvl5pPr>
            <a:lvl6pPr marL="2459174" indent="0">
              <a:buNone/>
              <a:defRPr sz="1700" b="1"/>
            </a:lvl6pPr>
            <a:lvl7pPr marL="2951009" indent="0">
              <a:buNone/>
              <a:defRPr sz="1700" b="1"/>
            </a:lvl7pPr>
            <a:lvl8pPr marL="3442844" indent="0">
              <a:buNone/>
              <a:defRPr sz="1700" b="1"/>
            </a:lvl8pPr>
            <a:lvl9pPr marL="393467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9" y="1826997"/>
            <a:ext cx="3817838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8"/>
            <a:ext cx="3819337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1835" indent="0">
              <a:buNone/>
              <a:defRPr sz="2200" b="1"/>
            </a:lvl2pPr>
            <a:lvl3pPr marL="983670" indent="0">
              <a:buNone/>
              <a:defRPr sz="1900" b="1"/>
            </a:lvl3pPr>
            <a:lvl4pPr marL="1475505" indent="0">
              <a:buNone/>
              <a:defRPr sz="1700" b="1"/>
            </a:lvl4pPr>
            <a:lvl5pPr marL="1967339" indent="0">
              <a:buNone/>
              <a:defRPr sz="1700" b="1"/>
            </a:lvl5pPr>
            <a:lvl6pPr marL="2459174" indent="0">
              <a:buNone/>
              <a:defRPr sz="1700" b="1"/>
            </a:lvl6pPr>
            <a:lvl7pPr marL="2951009" indent="0">
              <a:buNone/>
              <a:defRPr sz="1700" b="1"/>
            </a:lvl7pPr>
            <a:lvl8pPr marL="3442844" indent="0">
              <a:buNone/>
              <a:defRPr sz="1700" b="1"/>
            </a:lvl8pPr>
            <a:lvl9pPr marL="393467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11/03/2025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11/03/2025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11/03/2025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2" y="229378"/>
            <a:ext cx="2842751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6"/>
            <a:ext cx="4830427" cy="4916886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2" y="1205551"/>
            <a:ext cx="2842751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91835" indent="0">
              <a:buNone/>
              <a:defRPr sz="1400"/>
            </a:lvl2pPr>
            <a:lvl3pPr marL="983670" indent="0">
              <a:buNone/>
              <a:defRPr sz="1100"/>
            </a:lvl3pPr>
            <a:lvl4pPr marL="1475505" indent="0">
              <a:buNone/>
              <a:defRPr sz="1000"/>
            </a:lvl4pPr>
            <a:lvl5pPr marL="1967339" indent="0">
              <a:buNone/>
              <a:defRPr sz="1000"/>
            </a:lvl5pPr>
            <a:lvl6pPr marL="2459174" indent="0">
              <a:buNone/>
              <a:defRPr sz="1000"/>
            </a:lvl6pPr>
            <a:lvl7pPr marL="2951009" indent="0">
              <a:buNone/>
              <a:defRPr sz="1000"/>
            </a:lvl7pPr>
            <a:lvl8pPr marL="3442844" indent="0">
              <a:buNone/>
              <a:defRPr sz="1000"/>
            </a:lvl8pPr>
            <a:lvl9pPr marL="393467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11/03/2025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8"/>
            <a:ext cx="5184458" cy="47608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2"/>
            <a:ext cx="5184458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91835" indent="0">
              <a:buNone/>
              <a:defRPr sz="3000"/>
            </a:lvl2pPr>
            <a:lvl3pPr marL="983670" indent="0">
              <a:buNone/>
              <a:defRPr sz="2600"/>
            </a:lvl3pPr>
            <a:lvl4pPr marL="1475505" indent="0">
              <a:buNone/>
              <a:defRPr sz="2200"/>
            </a:lvl4pPr>
            <a:lvl5pPr marL="1967339" indent="0">
              <a:buNone/>
              <a:defRPr sz="2200"/>
            </a:lvl5pPr>
            <a:lvl6pPr marL="2459174" indent="0">
              <a:buNone/>
              <a:defRPr sz="2200"/>
            </a:lvl6pPr>
            <a:lvl7pPr marL="2951009" indent="0">
              <a:buNone/>
              <a:defRPr sz="2200"/>
            </a:lvl7pPr>
            <a:lvl8pPr marL="3442844" indent="0">
              <a:buNone/>
              <a:defRPr sz="2200"/>
            </a:lvl8pPr>
            <a:lvl9pPr marL="3934679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5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91835" indent="0">
              <a:buNone/>
              <a:defRPr sz="1400"/>
            </a:lvl2pPr>
            <a:lvl3pPr marL="983670" indent="0">
              <a:buNone/>
              <a:defRPr sz="1100"/>
            </a:lvl3pPr>
            <a:lvl4pPr marL="1475505" indent="0">
              <a:buNone/>
              <a:defRPr sz="1000"/>
            </a:lvl4pPr>
            <a:lvl5pPr marL="1967339" indent="0">
              <a:buNone/>
              <a:defRPr sz="1000"/>
            </a:lvl5pPr>
            <a:lvl6pPr marL="2459174" indent="0">
              <a:buNone/>
              <a:defRPr sz="1000"/>
            </a:lvl6pPr>
            <a:lvl7pPr marL="2951009" indent="0">
              <a:buNone/>
              <a:defRPr sz="1000"/>
            </a:lvl7pPr>
            <a:lvl8pPr marL="3442844" indent="0">
              <a:buNone/>
              <a:defRPr sz="1000"/>
            </a:lvl8pPr>
            <a:lvl9pPr marL="393467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11/03/2025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11/03/2025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1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11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11/03/2025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8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1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36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7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67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59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510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42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346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003"/>
            <a:ext cx="7344649" cy="1144206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4"/>
            <a:ext cx="7344649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183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367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7550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673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5917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510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4284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346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5"/>
            <a:ext cx="3816337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0" y="1344245"/>
            <a:ext cx="3816337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289568"/>
            <a:ext cx="3817838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1835" indent="0">
              <a:buNone/>
              <a:defRPr sz="2200" b="1"/>
            </a:lvl2pPr>
            <a:lvl3pPr marL="983670" indent="0">
              <a:buNone/>
              <a:defRPr sz="1900" b="1"/>
            </a:lvl3pPr>
            <a:lvl4pPr marL="1475505" indent="0">
              <a:buNone/>
              <a:defRPr sz="1700" b="1"/>
            </a:lvl4pPr>
            <a:lvl5pPr marL="1967339" indent="0">
              <a:buNone/>
              <a:defRPr sz="1700" b="1"/>
            </a:lvl5pPr>
            <a:lvl6pPr marL="2459174" indent="0">
              <a:buNone/>
              <a:defRPr sz="1700" b="1"/>
            </a:lvl6pPr>
            <a:lvl7pPr marL="2951009" indent="0">
              <a:buNone/>
              <a:defRPr sz="1700" b="1"/>
            </a:lvl7pPr>
            <a:lvl8pPr marL="3442844" indent="0">
              <a:buNone/>
              <a:defRPr sz="1700" b="1"/>
            </a:lvl8pPr>
            <a:lvl9pPr marL="393467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9" y="1826997"/>
            <a:ext cx="3817838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8"/>
            <a:ext cx="3819337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1835" indent="0">
              <a:buNone/>
              <a:defRPr sz="2200" b="1"/>
            </a:lvl2pPr>
            <a:lvl3pPr marL="983670" indent="0">
              <a:buNone/>
              <a:defRPr sz="1900" b="1"/>
            </a:lvl3pPr>
            <a:lvl4pPr marL="1475505" indent="0">
              <a:buNone/>
              <a:defRPr sz="1700" b="1"/>
            </a:lvl4pPr>
            <a:lvl5pPr marL="1967339" indent="0">
              <a:buNone/>
              <a:defRPr sz="1700" b="1"/>
            </a:lvl5pPr>
            <a:lvl6pPr marL="2459174" indent="0">
              <a:buNone/>
              <a:defRPr sz="1700" b="1"/>
            </a:lvl6pPr>
            <a:lvl7pPr marL="2951009" indent="0">
              <a:buNone/>
              <a:defRPr sz="1700" b="1"/>
            </a:lvl7pPr>
            <a:lvl8pPr marL="3442844" indent="0">
              <a:buNone/>
              <a:defRPr sz="1700" b="1"/>
            </a:lvl8pPr>
            <a:lvl9pPr marL="393467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2" y="229378"/>
            <a:ext cx="2842751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6"/>
            <a:ext cx="4830427" cy="4916886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2" y="1205551"/>
            <a:ext cx="2842751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91835" indent="0">
              <a:buNone/>
              <a:defRPr sz="1400"/>
            </a:lvl2pPr>
            <a:lvl3pPr marL="983670" indent="0">
              <a:buNone/>
              <a:defRPr sz="1100"/>
            </a:lvl3pPr>
            <a:lvl4pPr marL="1475505" indent="0">
              <a:buNone/>
              <a:defRPr sz="1000"/>
            </a:lvl4pPr>
            <a:lvl5pPr marL="1967339" indent="0">
              <a:buNone/>
              <a:defRPr sz="1000"/>
            </a:lvl5pPr>
            <a:lvl6pPr marL="2459174" indent="0">
              <a:buNone/>
              <a:defRPr sz="1000"/>
            </a:lvl6pPr>
            <a:lvl7pPr marL="2951009" indent="0">
              <a:buNone/>
              <a:defRPr sz="1000"/>
            </a:lvl7pPr>
            <a:lvl8pPr marL="3442844" indent="0">
              <a:buNone/>
              <a:defRPr sz="1000"/>
            </a:lvl8pPr>
            <a:lvl9pPr marL="393467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8"/>
            <a:ext cx="5184458" cy="47608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2"/>
            <a:ext cx="5184458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91835" indent="0">
              <a:buNone/>
              <a:defRPr sz="3000"/>
            </a:lvl2pPr>
            <a:lvl3pPr marL="983670" indent="0">
              <a:buNone/>
              <a:defRPr sz="2600"/>
            </a:lvl3pPr>
            <a:lvl4pPr marL="1475505" indent="0">
              <a:buNone/>
              <a:defRPr sz="2200"/>
            </a:lvl4pPr>
            <a:lvl5pPr marL="1967339" indent="0">
              <a:buNone/>
              <a:defRPr sz="2200"/>
            </a:lvl5pPr>
            <a:lvl6pPr marL="2459174" indent="0">
              <a:buNone/>
              <a:defRPr sz="2200"/>
            </a:lvl6pPr>
            <a:lvl7pPr marL="2951009" indent="0">
              <a:buNone/>
              <a:defRPr sz="2200"/>
            </a:lvl7pPr>
            <a:lvl8pPr marL="3442844" indent="0">
              <a:buNone/>
              <a:defRPr sz="2200"/>
            </a:lvl8pPr>
            <a:lvl9pPr marL="3934679" indent="0">
              <a:buNone/>
              <a:defRPr sz="22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5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91835" indent="0">
              <a:buNone/>
              <a:defRPr sz="1400"/>
            </a:lvl2pPr>
            <a:lvl3pPr marL="983670" indent="0">
              <a:buNone/>
              <a:defRPr sz="1100"/>
            </a:lvl3pPr>
            <a:lvl4pPr marL="1475505" indent="0">
              <a:buNone/>
              <a:defRPr sz="1000"/>
            </a:lvl4pPr>
            <a:lvl5pPr marL="1967339" indent="0">
              <a:buNone/>
              <a:defRPr sz="1000"/>
            </a:lvl5pPr>
            <a:lvl6pPr marL="2459174" indent="0">
              <a:buNone/>
              <a:defRPr sz="1000"/>
            </a:lvl6pPr>
            <a:lvl7pPr marL="2951009" indent="0">
              <a:buNone/>
              <a:defRPr sz="1000"/>
            </a:lvl7pPr>
            <a:lvl8pPr marL="3442844" indent="0">
              <a:buNone/>
              <a:defRPr sz="1000"/>
            </a:lvl8pPr>
            <a:lvl9pPr marL="393467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1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11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11"/>
            <a:ext cx="7776687" cy="960174"/>
          </a:xfrm>
          <a:prstGeom prst="rect">
            <a:avLst/>
          </a:prstGeom>
        </p:spPr>
        <p:txBody>
          <a:bodyPr vert="horz" lIns="98367" tIns="49183" rIns="98367" bIns="4918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5"/>
            <a:ext cx="7776687" cy="3802019"/>
          </a:xfrm>
          <a:prstGeom prst="rect">
            <a:avLst/>
          </a:prstGeom>
        </p:spPr>
        <p:txBody>
          <a:bodyPr vert="horz" lIns="98367" tIns="49183" rIns="98367" bIns="4918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40" y="5339630"/>
            <a:ext cx="2016177" cy="306722"/>
          </a:xfrm>
          <a:prstGeom prst="rect">
            <a:avLst/>
          </a:prstGeom>
        </p:spPr>
        <p:txBody>
          <a:bodyPr vert="horz" lIns="98367" tIns="49183" rIns="98367" bIns="4918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11/03/2025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3" y="5339630"/>
            <a:ext cx="2736242" cy="306722"/>
          </a:xfrm>
          <a:prstGeom prst="rect">
            <a:avLst/>
          </a:prstGeom>
        </p:spPr>
        <p:txBody>
          <a:bodyPr vert="horz" lIns="98367" tIns="49183" rIns="98367" bIns="4918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9" y="5339630"/>
            <a:ext cx="2016177" cy="306722"/>
          </a:xfrm>
          <a:prstGeom prst="rect">
            <a:avLst/>
          </a:prstGeom>
        </p:spPr>
        <p:txBody>
          <a:bodyPr vert="horz" lIns="98367" tIns="49183" rIns="98367" bIns="49183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dissolve/>
  </p:transition>
  <p:txStyles>
    <p:titleStyle>
      <a:lvl1pPr algn="ctr" defTabSz="98367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8876" indent="-368876" algn="l" defTabSz="983670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9232" indent="-307397" algn="l" defTabSz="983670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9588" indent="-245918" algn="l" defTabSz="983670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21422" indent="-245918" algn="l" defTabSz="983670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13257" indent="-245918" algn="l" defTabSz="983670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05092" indent="-245918" algn="l" defTabSz="9836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96927" indent="-245918" algn="l" defTabSz="9836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88762" indent="-245918" algn="l" defTabSz="9836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80597" indent="-245918" algn="l" defTabSz="9836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1835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3670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75505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7339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59174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51009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42844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34679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11"/>
            <a:ext cx="7776687" cy="960174"/>
          </a:xfrm>
          <a:prstGeom prst="rect">
            <a:avLst/>
          </a:prstGeom>
        </p:spPr>
        <p:txBody>
          <a:bodyPr vert="horz" lIns="98367" tIns="49183" rIns="98367" bIns="4918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5"/>
            <a:ext cx="7776687" cy="3802019"/>
          </a:xfrm>
          <a:prstGeom prst="rect">
            <a:avLst/>
          </a:prstGeom>
        </p:spPr>
        <p:txBody>
          <a:bodyPr vert="horz" lIns="98367" tIns="49183" rIns="98367" bIns="4918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40" y="5339630"/>
            <a:ext cx="2016177" cy="306722"/>
          </a:xfrm>
          <a:prstGeom prst="rect">
            <a:avLst/>
          </a:prstGeom>
        </p:spPr>
        <p:txBody>
          <a:bodyPr vert="horz" lIns="98367" tIns="49183" rIns="98367" bIns="4918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3" y="5339630"/>
            <a:ext cx="2736242" cy="306722"/>
          </a:xfrm>
          <a:prstGeom prst="rect">
            <a:avLst/>
          </a:prstGeom>
        </p:spPr>
        <p:txBody>
          <a:bodyPr vert="horz" lIns="98367" tIns="49183" rIns="98367" bIns="4918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9" y="5339630"/>
            <a:ext cx="2016177" cy="306722"/>
          </a:xfrm>
          <a:prstGeom prst="rect">
            <a:avLst/>
          </a:prstGeom>
        </p:spPr>
        <p:txBody>
          <a:bodyPr vert="horz" lIns="98367" tIns="49183" rIns="98367" bIns="49183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98367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8876" indent="-368876" algn="l" defTabSz="983670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9232" indent="-307397" algn="l" defTabSz="983670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9588" indent="-245918" algn="l" defTabSz="983670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21422" indent="-245918" algn="l" defTabSz="983670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13257" indent="-245918" algn="l" defTabSz="983670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05092" indent="-245918" algn="l" defTabSz="9836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96927" indent="-245918" algn="l" defTabSz="9836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88762" indent="-245918" algn="l" defTabSz="9836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80597" indent="-245918" algn="l" defTabSz="9836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1835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3670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75505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7339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59174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51009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42844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34679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gif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842234" y="1243074"/>
            <a:ext cx="6357557" cy="2422395"/>
          </a:xfrm>
          <a:prstGeom prst="rect">
            <a:avLst/>
          </a:prstGeom>
        </p:spPr>
        <p:txBody>
          <a:bodyPr wrap="square" lIns="82488" tIns="41244" rIns="82488" bIns="41244">
            <a:spAutoFit/>
          </a:bodyPr>
          <a:lstStyle/>
          <a:p>
            <a:pPr algn="ctr"/>
            <a:r>
              <a:rPr lang="fr-FR" sz="49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s'intéresse  aux bébêtes  de  la Petite  </a:t>
            </a:r>
            <a:r>
              <a:rPr lang="fr-FR" sz="4900" dirty="0" err="1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Camague</a:t>
            </a:r>
            <a:endParaRPr lang="fr-FR" sz="40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8820" y="107681"/>
            <a:ext cx="4440012" cy="1299011"/>
          </a:xfrm>
          <a:prstGeom prst="rect">
            <a:avLst/>
          </a:prstGeom>
        </p:spPr>
        <p:txBody>
          <a:bodyPr wrap="square" lIns="82488" tIns="41244" rIns="82488" bIns="41244">
            <a:spAutoFit/>
          </a:bodyPr>
          <a:lstStyle/>
          <a:p>
            <a:pPr algn="ctr"/>
            <a:r>
              <a:rPr lang="fr-FR" sz="79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240000">
            <a:off x="7205158" y="235898"/>
            <a:ext cx="1089917" cy="1006623"/>
          </a:xfrm>
          <a:prstGeom prst="rect">
            <a:avLst/>
          </a:prstGeom>
          <a:noFill/>
        </p:spPr>
        <p:txBody>
          <a:bodyPr wrap="none" lIns="82488" tIns="41244" rIns="82488" bIns="41244" rtlCol="0">
            <a:spAutoFit/>
          </a:bodyPr>
          <a:lstStyle/>
          <a:p>
            <a:r>
              <a:rPr lang="fr-FR" sz="6000" b="1" dirty="0" smtClean="0">
                <a:ln w="1270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84</a:t>
            </a:r>
            <a:endParaRPr lang="fr-FR" sz="6000" b="1" dirty="0">
              <a:ln w="1270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5305802"/>
            <a:ext cx="8640763" cy="468014"/>
          </a:xfrm>
          <a:prstGeom prst="rect">
            <a:avLst/>
          </a:prstGeom>
        </p:spPr>
        <p:txBody>
          <a:bodyPr wrap="square" lIns="82488" tIns="41244" rIns="82488" bIns="41244">
            <a:spAutoFit/>
          </a:bodyPr>
          <a:lstStyle/>
          <a:p>
            <a:pPr algn="ctr"/>
            <a:r>
              <a:rPr lang="fr-FR" sz="2500" b="1" dirty="0" smtClean="0">
                <a:solidFill>
                  <a:prstClr val="black"/>
                </a:solidFill>
                <a:latin typeface="Chiller" pitchFamily="82" charset="0"/>
              </a:rPr>
              <a:t>Photographier n'est pas un simple acte artistique ; c’est une communion.</a:t>
            </a:r>
            <a:endParaRPr lang="fr-FR" sz="25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11565" y="4396631"/>
            <a:ext cx="893453" cy="942209"/>
          </a:xfrm>
          <a:prstGeom prst="rect">
            <a:avLst/>
          </a:prstGeom>
        </p:spPr>
      </p:pic>
      <p:pic>
        <p:nvPicPr>
          <p:cNvPr id="11" name="Image 10" descr="DSC_7800-1600x106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75544" y="3759540"/>
            <a:ext cx="1865219" cy="1104009"/>
          </a:xfrm>
          <a:prstGeom prst="rect">
            <a:avLst/>
          </a:prstGeom>
        </p:spPr>
      </p:pic>
      <p:pic>
        <p:nvPicPr>
          <p:cNvPr id="8" name="AFRICAN 9 MUSIC FOR MEDITATION III KORA INSPIRATIONS.wav">
            <a:hlinkClick r:id="" action="ppaction://media"/>
          </p:cNvPr>
          <p:cNvPicPr>
            <a:picLocks noRot="1" noChangeAspect="1"/>
          </p:cNvPicPr>
          <p:nvPr>
            <a:wavAudioFile r:embed="rId1" name="AFRICAN 9 MUSIC FOR MEDITATION III KORA INSPIRATIONS.wav"/>
          </p:nvPr>
        </p:nvPicPr>
        <p:blipFill>
          <a:blip r:embed="rId6" cstate="print"/>
          <a:stretch>
            <a:fillRect/>
          </a:stretch>
        </p:blipFill>
        <p:spPr>
          <a:xfrm>
            <a:off x="1080021" y="64827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3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3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53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53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35770832_841628903097233_76214618139777792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52383" y="36000"/>
            <a:ext cx="5465812" cy="5688000"/>
          </a:xfrm>
          <a:prstGeom prst="horizontalScroll">
            <a:avLst/>
          </a:prstGeom>
          <a:ln w="4445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/>
          <p:nvPr/>
        </p:nvSpPr>
        <p:spPr>
          <a:xfrm>
            <a:off x="2448173" y="288231"/>
            <a:ext cx="4824536" cy="4824536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xplosion 2 1"/>
          <p:cNvSpPr/>
          <p:nvPr/>
        </p:nvSpPr>
        <p:spPr>
          <a:xfrm>
            <a:off x="2232149" y="576263"/>
            <a:ext cx="5184576" cy="4680520"/>
          </a:xfrm>
          <a:prstGeom prst="irregularSeal2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7517666_822454759923902_30351650226294022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6829"/>
            <a:ext cx="7802880" cy="5707380"/>
          </a:xfrm>
          <a:prstGeom prst="rect">
            <a:avLst/>
          </a:prstGeom>
          <a:ln w="47625">
            <a:noFill/>
          </a:ln>
          <a:effectLst>
            <a:softEdge rad="317500"/>
          </a:effectLst>
        </p:spPr>
      </p:pic>
      <p:sp>
        <p:nvSpPr>
          <p:cNvPr id="4" name="Larme 3"/>
          <p:cNvSpPr/>
          <p:nvPr/>
        </p:nvSpPr>
        <p:spPr>
          <a:xfrm rot="923776">
            <a:off x="712672" y="934323"/>
            <a:ext cx="3765002" cy="3885712"/>
          </a:xfrm>
          <a:prstGeom prst="teardrop">
            <a:avLst>
              <a:gd name="adj" fmla="val 200000"/>
            </a:avLst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ylindre 1"/>
          <p:cNvSpPr/>
          <p:nvPr/>
        </p:nvSpPr>
        <p:spPr>
          <a:xfrm rot="5400000">
            <a:off x="3060241" y="1188331"/>
            <a:ext cx="2664296" cy="3888432"/>
          </a:xfrm>
          <a:prstGeom prst="can">
            <a:avLst>
              <a:gd name="adj" fmla="val 19690"/>
            </a:avLst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Délai 1"/>
          <p:cNvSpPr/>
          <p:nvPr/>
        </p:nvSpPr>
        <p:spPr>
          <a:xfrm rot="13431955">
            <a:off x="2613278" y="379372"/>
            <a:ext cx="4270172" cy="4274202"/>
          </a:xfrm>
          <a:prstGeom prst="flowChartDelay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uble vague 1"/>
          <p:cNvSpPr/>
          <p:nvPr/>
        </p:nvSpPr>
        <p:spPr>
          <a:xfrm>
            <a:off x="1800101" y="648271"/>
            <a:ext cx="3312368" cy="2592288"/>
          </a:xfrm>
          <a:prstGeom prst="doubleWav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tiquette 1"/>
          <p:cNvSpPr/>
          <p:nvPr/>
        </p:nvSpPr>
        <p:spPr>
          <a:xfrm>
            <a:off x="2736205" y="1296343"/>
            <a:ext cx="3312368" cy="3744416"/>
          </a:xfrm>
          <a:prstGeom prst="plaqu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9612822_873383801497664_54420983152617380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9985" y="108000"/>
            <a:ext cx="6783000" cy="5472000"/>
          </a:xfrm>
          <a:prstGeom prst="star32">
            <a:avLst/>
          </a:prstGeom>
          <a:ln w="4445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uble flèche horizontale 1"/>
          <p:cNvSpPr/>
          <p:nvPr/>
        </p:nvSpPr>
        <p:spPr>
          <a:xfrm rot="19972939">
            <a:off x="530627" y="299664"/>
            <a:ext cx="7212505" cy="5288722"/>
          </a:xfrm>
          <a:prstGeom prst="leftRightArrow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rrondir un rectangle avec un coin diagonal 1"/>
          <p:cNvSpPr/>
          <p:nvPr/>
        </p:nvSpPr>
        <p:spPr>
          <a:xfrm>
            <a:off x="1152029" y="288231"/>
            <a:ext cx="5688632" cy="4464496"/>
          </a:xfrm>
          <a:prstGeom prst="round2DiagRect">
            <a:avLst/>
          </a:prstGeom>
          <a:noFill/>
          <a:ln w="698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633584_873383984830979_63617719386318845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4757" y="0"/>
            <a:ext cx="6931249" cy="5761038"/>
          </a:xfrm>
          <a:prstGeom prst="ellipse">
            <a:avLst/>
          </a:prstGeom>
          <a:ln w="95250" cap="rnd">
            <a:solidFill>
              <a:srgbClr val="FFFF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/>
          <p:nvPr/>
        </p:nvSpPr>
        <p:spPr>
          <a:xfrm>
            <a:off x="2232149" y="576263"/>
            <a:ext cx="3816424" cy="3240360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Terminateur 1"/>
          <p:cNvSpPr/>
          <p:nvPr/>
        </p:nvSpPr>
        <p:spPr>
          <a:xfrm rot="1680000">
            <a:off x="319340" y="1467696"/>
            <a:ext cx="8184615" cy="2894712"/>
          </a:xfrm>
          <a:prstGeom prst="flowChartTerminator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uage 1"/>
          <p:cNvSpPr/>
          <p:nvPr/>
        </p:nvSpPr>
        <p:spPr>
          <a:xfrm>
            <a:off x="1728093" y="1728391"/>
            <a:ext cx="5544616" cy="3600400"/>
          </a:xfrm>
          <a:prstGeom prst="cloud">
            <a:avLst/>
          </a:prstGeom>
          <a:noFill/>
          <a:ln w="57150">
            <a:gradFill flip="none" rotWithShape="1"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uage 1"/>
          <p:cNvSpPr/>
          <p:nvPr/>
        </p:nvSpPr>
        <p:spPr>
          <a:xfrm>
            <a:off x="3312269" y="1152327"/>
            <a:ext cx="2880320" cy="2232248"/>
          </a:xfrm>
          <a:prstGeom prst="cloud">
            <a:avLst/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leil 1"/>
          <p:cNvSpPr/>
          <p:nvPr/>
        </p:nvSpPr>
        <p:spPr>
          <a:xfrm>
            <a:off x="359941" y="72000"/>
            <a:ext cx="7200800" cy="5616823"/>
          </a:xfrm>
          <a:prstGeom prst="sun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ylindre 1"/>
          <p:cNvSpPr/>
          <p:nvPr/>
        </p:nvSpPr>
        <p:spPr>
          <a:xfrm>
            <a:off x="2016125" y="576263"/>
            <a:ext cx="3672408" cy="4176464"/>
          </a:xfrm>
          <a:prstGeom prst="can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9757046_873384024830975_5082531501519401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">
            <a:off x="4644000" y="0"/>
            <a:ext cx="3240584" cy="5761038"/>
          </a:xfrm>
          <a:prstGeom prst="can">
            <a:avLst/>
          </a:prstGeom>
          <a:ln w="44450">
            <a:solidFill>
              <a:srgbClr val="FFFF00"/>
            </a:solidFill>
          </a:ln>
        </p:spPr>
      </p:pic>
      <p:pic>
        <p:nvPicPr>
          <p:cNvPr id="2" name="Image 1" descr="449613800_873383638164347_235349046605698197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1620000">
            <a:off x="648000" y="72000"/>
            <a:ext cx="3240584" cy="5761038"/>
          </a:xfrm>
          <a:prstGeom prst="can">
            <a:avLst/>
          </a:prstGeom>
        </p:spPr>
      </p:pic>
      <p:pic>
        <p:nvPicPr>
          <p:cNvPr id="4" name="Image 3" descr="449613800_873383638164347_235349046605698197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1620000">
            <a:off x="626972" y="61799"/>
            <a:ext cx="3240584" cy="5761038"/>
          </a:xfrm>
          <a:prstGeom prst="can">
            <a:avLst/>
          </a:prstGeom>
          <a:ln w="4445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toile à 6 branches 1"/>
          <p:cNvSpPr/>
          <p:nvPr/>
        </p:nvSpPr>
        <p:spPr>
          <a:xfrm rot="19878570">
            <a:off x="1818761" y="-104443"/>
            <a:ext cx="6058035" cy="6081934"/>
          </a:xfrm>
          <a:prstGeom prst="star6">
            <a:avLst/>
          </a:prstGeom>
          <a:noFill/>
          <a:ln w="57150">
            <a:solidFill>
              <a:srgbClr val="A41E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ylindre 1"/>
          <p:cNvSpPr/>
          <p:nvPr/>
        </p:nvSpPr>
        <p:spPr>
          <a:xfrm rot="17596110">
            <a:off x="4442685" y="931920"/>
            <a:ext cx="1886196" cy="5021311"/>
          </a:xfrm>
          <a:prstGeom prst="can">
            <a:avLst/>
          </a:prstGeom>
          <a:noFill/>
          <a:ln w="57150">
            <a:solidFill>
              <a:schemeClr val="tx1"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toile à 24 branches 1"/>
          <p:cNvSpPr/>
          <p:nvPr/>
        </p:nvSpPr>
        <p:spPr>
          <a:xfrm rot="875365">
            <a:off x="1397092" y="414578"/>
            <a:ext cx="8011879" cy="5256783"/>
          </a:xfrm>
          <a:prstGeom prst="star24">
            <a:avLst/>
          </a:prstGeom>
          <a:noFill/>
          <a:ln w="5715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35820727_841629003097223_34828547971326044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84871" y="36000"/>
            <a:ext cx="5599125" cy="5688000"/>
          </a:xfrm>
          <a:prstGeom prst="flowChartPunchedTape">
            <a:avLst/>
          </a:prstGeom>
          <a:ln w="4445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/>
          <p:nvPr/>
        </p:nvSpPr>
        <p:spPr>
          <a:xfrm>
            <a:off x="3456285" y="2232447"/>
            <a:ext cx="2376264" cy="2160240"/>
          </a:xfrm>
          <a:prstGeom prst="ellipse">
            <a:avLst/>
          </a:prstGeom>
          <a:noFill/>
          <a:ln w="5715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toile à 24 branches 1"/>
          <p:cNvSpPr/>
          <p:nvPr/>
        </p:nvSpPr>
        <p:spPr>
          <a:xfrm>
            <a:off x="215925" y="36000"/>
            <a:ext cx="8208912" cy="5652815"/>
          </a:xfrm>
          <a:prstGeom prst="star24">
            <a:avLst/>
          </a:prstGeom>
          <a:noFill/>
          <a:ln w="444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54601_873383808164330_471666909656073395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11999" y="36000"/>
            <a:ext cx="5953760" cy="5688000"/>
          </a:xfrm>
          <a:prstGeom prst="flowChartDisplay">
            <a:avLst/>
          </a:prstGeom>
          <a:ln w="4445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Étoile à 24 branches 2"/>
          <p:cNvSpPr/>
          <p:nvPr/>
        </p:nvSpPr>
        <p:spPr>
          <a:xfrm>
            <a:off x="1152029" y="360239"/>
            <a:ext cx="7272808" cy="5328576"/>
          </a:xfrm>
          <a:prstGeom prst="star24">
            <a:avLst/>
          </a:prstGeom>
          <a:noFill/>
          <a:ln w="444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xplosion 2 1"/>
          <p:cNvSpPr/>
          <p:nvPr/>
        </p:nvSpPr>
        <p:spPr>
          <a:xfrm rot="3909383">
            <a:off x="2409177" y="230469"/>
            <a:ext cx="6216200" cy="5473173"/>
          </a:xfrm>
          <a:prstGeom prst="irregularSeal2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Bande perforée 1"/>
          <p:cNvSpPr/>
          <p:nvPr/>
        </p:nvSpPr>
        <p:spPr>
          <a:xfrm rot="2981316">
            <a:off x="3544758" y="520292"/>
            <a:ext cx="4221132" cy="4698724"/>
          </a:xfrm>
          <a:prstGeom prst="flowChartPunchedTape">
            <a:avLst/>
          </a:prstGeom>
          <a:noFill/>
          <a:ln w="57150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uage 1"/>
          <p:cNvSpPr/>
          <p:nvPr/>
        </p:nvSpPr>
        <p:spPr>
          <a:xfrm>
            <a:off x="2664197" y="1296343"/>
            <a:ext cx="5472608" cy="4104456"/>
          </a:xfrm>
          <a:prstGeom prst="cloud">
            <a:avLst/>
          </a:prstGeom>
          <a:noFill/>
          <a:ln w="57150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Document 1"/>
          <p:cNvSpPr/>
          <p:nvPr/>
        </p:nvSpPr>
        <p:spPr>
          <a:xfrm>
            <a:off x="1656085" y="504255"/>
            <a:ext cx="5256584" cy="4824536"/>
          </a:xfrm>
          <a:prstGeom prst="flowChartDocument">
            <a:avLst/>
          </a:prstGeom>
          <a:noFill/>
          <a:ln w="571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Bande perforée 1"/>
          <p:cNvSpPr/>
          <p:nvPr/>
        </p:nvSpPr>
        <p:spPr>
          <a:xfrm>
            <a:off x="3600301" y="2016423"/>
            <a:ext cx="2880320" cy="1872208"/>
          </a:xfrm>
          <a:prstGeom prst="flowChartPunchedTape">
            <a:avLst/>
          </a:prstGeom>
          <a:noFill/>
          <a:ln w="5715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dre 1"/>
          <p:cNvSpPr/>
          <p:nvPr/>
        </p:nvSpPr>
        <p:spPr>
          <a:xfrm>
            <a:off x="4176365" y="720279"/>
            <a:ext cx="4248472" cy="3600400"/>
          </a:xfrm>
          <a:prstGeom prst="frame">
            <a:avLst/>
          </a:prstGeom>
          <a:noFill/>
          <a:ln w="57150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uée 1"/>
          <p:cNvSpPr/>
          <p:nvPr/>
        </p:nvSpPr>
        <p:spPr>
          <a:xfrm>
            <a:off x="2232149" y="864295"/>
            <a:ext cx="6120680" cy="4752528"/>
          </a:xfrm>
          <a:prstGeom prst="donu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leil 1"/>
          <p:cNvSpPr>
            <a:spLocks noChangeAspect="1"/>
          </p:cNvSpPr>
          <p:nvPr/>
        </p:nvSpPr>
        <p:spPr>
          <a:xfrm>
            <a:off x="1080021" y="720279"/>
            <a:ext cx="4248000" cy="4248000"/>
          </a:xfrm>
          <a:prstGeom prst="sun">
            <a:avLst/>
          </a:prstGeom>
          <a:noFill/>
          <a:ln w="571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toile à 24 branches 1"/>
          <p:cNvSpPr/>
          <p:nvPr/>
        </p:nvSpPr>
        <p:spPr>
          <a:xfrm>
            <a:off x="1800101" y="792287"/>
            <a:ext cx="2016224" cy="2088232"/>
          </a:xfrm>
          <a:prstGeom prst="star24">
            <a:avLst/>
          </a:prstGeom>
          <a:noFill/>
          <a:ln w="5715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toile à 7 branches 1"/>
          <p:cNvSpPr/>
          <p:nvPr/>
        </p:nvSpPr>
        <p:spPr>
          <a:xfrm>
            <a:off x="863997" y="1224335"/>
            <a:ext cx="5112568" cy="3456384"/>
          </a:xfrm>
          <a:prstGeom prst="star7">
            <a:avLst/>
          </a:prstGeom>
          <a:noFill/>
          <a:ln w="57150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xplosion 2 1"/>
          <p:cNvSpPr/>
          <p:nvPr/>
        </p:nvSpPr>
        <p:spPr>
          <a:xfrm rot="432755">
            <a:off x="1368053" y="144215"/>
            <a:ext cx="3168352" cy="3240360"/>
          </a:xfrm>
          <a:prstGeom prst="irregularSeal2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toile à 32 branches 1"/>
          <p:cNvSpPr/>
          <p:nvPr/>
        </p:nvSpPr>
        <p:spPr>
          <a:xfrm>
            <a:off x="936005" y="2016423"/>
            <a:ext cx="4608512" cy="3528590"/>
          </a:xfrm>
          <a:prstGeom prst="star32">
            <a:avLst/>
          </a:prstGeom>
          <a:noFill/>
          <a:ln w="57150"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rchemin horizontal 1"/>
          <p:cNvSpPr/>
          <p:nvPr/>
        </p:nvSpPr>
        <p:spPr>
          <a:xfrm>
            <a:off x="3384277" y="1800399"/>
            <a:ext cx="4536504" cy="3672408"/>
          </a:xfrm>
          <a:prstGeom prst="horizontalScroll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œur 1"/>
          <p:cNvSpPr/>
          <p:nvPr/>
        </p:nvSpPr>
        <p:spPr>
          <a:xfrm rot="19114631">
            <a:off x="987050" y="975841"/>
            <a:ext cx="4632085" cy="4449098"/>
          </a:xfrm>
          <a:prstGeom prst="heart">
            <a:avLst/>
          </a:prstGeom>
          <a:noFill/>
          <a:ln w="571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nsées 1"/>
          <p:cNvSpPr/>
          <p:nvPr/>
        </p:nvSpPr>
        <p:spPr>
          <a:xfrm>
            <a:off x="143917" y="144215"/>
            <a:ext cx="5400600" cy="5184576"/>
          </a:xfrm>
          <a:prstGeom prst="cloudCallout">
            <a:avLst>
              <a:gd name="adj1" fmla="val 2219"/>
              <a:gd name="adj2" fmla="val 40250"/>
            </a:avLst>
          </a:prstGeom>
          <a:noFill/>
          <a:ln w="57150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497569_822454886590556_8891247558100019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69815" y="36000"/>
            <a:ext cx="6221250" cy="5688000"/>
          </a:xfrm>
          <a:prstGeom prst="horizontalScroll">
            <a:avLst/>
          </a:prstGeom>
          <a:ln w="4445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uage 1"/>
          <p:cNvSpPr/>
          <p:nvPr/>
        </p:nvSpPr>
        <p:spPr>
          <a:xfrm>
            <a:off x="3384277" y="2592487"/>
            <a:ext cx="2880320" cy="2376264"/>
          </a:xfrm>
          <a:prstGeom prst="cloud">
            <a:avLst/>
          </a:prstGeom>
          <a:noFill/>
          <a:ln w="53975">
            <a:gradFill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gner un rectangle avec un coin du même côté 1"/>
          <p:cNvSpPr/>
          <p:nvPr/>
        </p:nvSpPr>
        <p:spPr>
          <a:xfrm rot="-1980000">
            <a:off x="1966238" y="1431752"/>
            <a:ext cx="4981183" cy="2475315"/>
          </a:xfrm>
          <a:prstGeom prst="snip2Same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rchemin horizontal 1"/>
          <p:cNvSpPr/>
          <p:nvPr/>
        </p:nvSpPr>
        <p:spPr>
          <a:xfrm rot="19765224">
            <a:off x="892075" y="1936407"/>
            <a:ext cx="5325810" cy="2000702"/>
          </a:xfrm>
          <a:prstGeom prst="horizontalScroll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28670_826771326158912_56169541450979992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9732" y="36000"/>
            <a:ext cx="7110000" cy="5688000"/>
          </a:xfrm>
          <a:prstGeom prst="flowChartDisplay">
            <a:avLst/>
          </a:prstGeom>
          <a:ln w="4445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/>
          <p:nvPr/>
        </p:nvSpPr>
        <p:spPr>
          <a:xfrm>
            <a:off x="2592189" y="720279"/>
            <a:ext cx="5400600" cy="4896544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/>
          <p:nvPr/>
        </p:nvSpPr>
        <p:spPr>
          <a:xfrm>
            <a:off x="503957" y="1584375"/>
            <a:ext cx="4464496" cy="3456384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rchemin horizontal 1"/>
          <p:cNvSpPr/>
          <p:nvPr/>
        </p:nvSpPr>
        <p:spPr>
          <a:xfrm rot="20499882">
            <a:off x="225026" y="2389740"/>
            <a:ext cx="5964335" cy="2393213"/>
          </a:xfrm>
          <a:prstGeom prst="horizontalScroll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/>
          <p:nvPr/>
        </p:nvSpPr>
        <p:spPr>
          <a:xfrm>
            <a:off x="2232149" y="432247"/>
            <a:ext cx="5616624" cy="5040560"/>
          </a:xfrm>
          <a:prstGeom prst="ellipse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441650" y="4942432"/>
            <a:ext cx="2359133" cy="602804"/>
          </a:xfrm>
          <a:prstGeom prst="rect">
            <a:avLst/>
          </a:prstGeom>
          <a:noFill/>
        </p:spPr>
        <p:txBody>
          <a:bodyPr wrap="none" lIns="109296" tIns="54647" rIns="109296" bIns="54647" rtlCol="0">
            <a:spAutoFit/>
          </a:bodyPr>
          <a:lstStyle/>
          <a:p>
            <a:r>
              <a:rPr lang="fr-FR" sz="3200" b="1" dirty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 rot="180000">
            <a:off x="572652" y="2243060"/>
            <a:ext cx="1167274" cy="66701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296" tIns="54647" rIns="109296" bIns="54647" rtlCol="0" anchor="ctr"/>
          <a:lstStyle/>
          <a:p>
            <a:pPr algn="ctr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2389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51570" y="151595"/>
            <a:ext cx="4528852" cy="1587689"/>
          </a:xfrm>
          <a:prstGeom prst="rect">
            <a:avLst/>
          </a:prstGeom>
          <a:noFill/>
        </p:spPr>
        <p:txBody>
          <a:bodyPr wrap="square" lIns="109296" tIns="54647" rIns="109296" bIns="54647" rtlCol="0">
            <a:spAutoFit/>
          </a:bodyPr>
          <a:lstStyle/>
          <a:p>
            <a:pPr algn="ctr"/>
            <a:r>
              <a:rPr lang="en-US" sz="32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AFRICAN  MUSIC KORA  INSPIRATIONS</a:t>
            </a:r>
            <a:endParaRPr lang="fr-FR" sz="32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774674" y="3668898"/>
            <a:ext cx="2283792" cy="602804"/>
          </a:xfrm>
          <a:prstGeom prst="rect">
            <a:avLst/>
          </a:prstGeom>
          <a:noFill/>
        </p:spPr>
        <p:txBody>
          <a:bodyPr wrap="none" lIns="109296" tIns="54647" rIns="109296" bIns="54647" rtlCol="0">
            <a:spAutoFit/>
          </a:bodyPr>
          <a:lstStyle/>
          <a:p>
            <a:r>
              <a:rPr lang="fr-FR" sz="32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36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615407" y="4821142"/>
            <a:ext cx="1047876" cy="325805"/>
          </a:xfrm>
          <a:prstGeom prst="rect">
            <a:avLst/>
          </a:prstGeom>
          <a:noFill/>
        </p:spPr>
        <p:txBody>
          <a:bodyPr wrap="none" lIns="109296" tIns="54647" rIns="109296" bIns="54647" rtlCol="0">
            <a:spAutoFit/>
          </a:bodyPr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02.03.2025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6385" y="4699853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560000">
            <a:off x="82572" y="3759540"/>
            <a:ext cx="2276785" cy="1346013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64197" y="2520479"/>
            <a:ext cx="909412" cy="807608"/>
          </a:xfrm>
          <a:prstGeom prst="rect">
            <a:avLst/>
          </a:prstGeom>
        </p:spPr>
      </p:pic>
      <p:sp>
        <p:nvSpPr>
          <p:cNvPr id="16" name="Ellipse 15"/>
          <p:cNvSpPr>
            <a:spLocks noChangeAspect="1"/>
          </p:cNvSpPr>
          <p:nvPr/>
        </p:nvSpPr>
        <p:spPr>
          <a:xfrm>
            <a:off x="4716000" y="180000"/>
            <a:ext cx="1800000" cy="1800000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488" tIns="41244" rIns="82488" bIns="41244"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021-08-23_1924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2193" y="0"/>
            <a:ext cx="767637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1460</TotalTime>
  <Words>30</Words>
  <Application>Microsoft Office PowerPoint</Application>
  <PresentationFormat>Personnalisé</PresentationFormat>
  <Paragraphs>10</Paragraphs>
  <Slides>62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62</vt:i4>
      </vt:variant>
    </vt:vector>
  </HeadingPairs>
  <TitlesOfParts>
    <vt:vector size="64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200</cp:revision>
  <dcterms:created xsi:type="dcterms:W3CDTF">2020-05-12T17:47:43Z</dcterms:created>
  <dcterms:modified xsi:type="dcterms:W3CDTF">2025-03-11T15:41:13Z</dcterms:modified>
</cp:coreProperties>
</file>