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2" r:id="rId40"/>
    <p:sldId id="300" r:id="rId41"/>
    <p:sldId id="301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258" r:id="rId53"/>
  </p:sldIdLst>
  <p:sldSz cx="9123363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g717T9YokoUuSVpfBDxIQ==" hashData="XSa+RlDuitbQc/e1fStwmZ+kC7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550" y="-72"/>
      </p:cViewPr>
      <p:guideLst>
        <p:guide orient="horz" pos="2155"/>
        <p:guide pos="28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867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252" y="2125003"/>
            <a:ext cx="7754859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8505" y="3876306"/>
            <a:ext cx="6386354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0684" y="4395681"/>
            <a:ext cx="7754859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0684" y="2899312"/>
            <a:ext cx="7754859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6168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37711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9" y="1531206"/>
            <a:ext cx="40310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6169" y="2169338"/>
            <a:ext cx="40310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34543" y="1531206"/>
            <a:ext cx="4032653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4543" y="2169338"/>
            <a:ext cx="4032653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172" y="272358"/>
            <a:ext cx="3001523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66983" y="272356"/>
            <a:ext cx="510021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172" y="1431446"/>
            <a:ext cx="3001523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8243" y="4788378"/>
            <a:ext cx="5474018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8243" y="611217"/>
            <a:ext cx="5474018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88243" y="5353674"/>
            <a:ext cx="5474018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4439" y="273941"/>
            <a:ext cx="2052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6168" y="273941"/>
            <a:ext cx="600621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252" y="2125003"/>
            <a:ext cx="7754859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8505" y="3876306"/>
            <a:ext cx="6386354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0684" y="4395681"/>
            <a:ext cx="7754859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0684" y="2899312"/>
            <a:ext cx="7754859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6168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37711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9" y="1531206"/>
            <a:ext cx="40310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6169" y="2169338"/>
            <a:ext cx="40310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34543" y="1531206"/>
            <a:ext cx="4032653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4543" y="2169338"/>
            <a:ext cx="4032653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172" y="272358"/>
            <a:ext cx="3001523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66983" y="272356"/>
            <a:ext cx="510021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172" y="1431446"/>
            <a:ext cx="3001523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8243" y="4788378"/>
            <a:ext cx="5474018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8243" y="611217"/>
            <a:ext cx="5474018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88243" y="5353674"/>
            <a:ext cx="5474018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4439" y="273941"/>
            <a:ext cx="2052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6168" y="273941"/>
            <a:ext cx="600621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6168" y="273941"/>
            <a:ext cx="8211027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8" y="1596129"/>
            <a:ext cx="8211027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170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17151" y="6340167"/>
            <a:ext cx="288906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38412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6168" y="273941"/>
            <a:ext cx="8211027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8" y="1596129"/>
            <a:ext cx="8211027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170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17151" y="6340167"/>
            <a:ext cx="288906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38412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177304" y="1836000"/>
            <a:ext cx="642460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À  l’affut 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des  chevreuils</a:t>
            </a:r>
          </a:p>
          <a:p>
            <a:pPr algn="ctr"/>
            <a:r>
              <a:rPr lang="fr-FR" sz="540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Et  brocards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25377" y="127858"/>
            <a:ext cx="46879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360000">
            <a:off x="7452000" y="216001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82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9123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3809" y="5220469"/>
            <a:ext cx="943354" cy="1118760"/>
          </a:xfrm>
          <a:prstGeom prst="rect">
            <a:avLst/>
          </a:prstGeom>
        </p:spPr>
      </p:pic>
      <p:pic>
        <p:nvPicPr>
          <p:cNvPr id="8" name="Jean-Marc Staehle - Doux murmures en forêt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Doux murmures en forêt.wav"/>
          </p:nvPr>
        </p:nvPicPr>
        <p:blipFill>
          <a:blip r:embed="rId5" cstate="print"/>
          <a:stretch>
            <a:fillRect/>
          </a:stretch>
        </p:blipFill>
        <p:spPr>
          <a:xfrm>
            <a:off x="673249" y="539949"/>
            <a:ext cx="244475" cy="244475"/>
          </a:xfrm>
          <a:prstGeom prst="rect">
            <a:avLst/>
          </a:prstGeom>
        </p:spPr>
      </p:pic>
      <p:pic>
        <p:nvPicPr>
          <p:cNvPr id="11" name="Image 10" descr="1479803045_26_CAPREOLUS_CAPREOLUS_G.BEDRINES.JP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00000" y="4464000"/>
            <a:ext cx="1944000" cy="1296000"/>
          </a:xfrm>
          <a:prstGeom prst="rect">
            <a:avLst/>
          </a:prstGeom>
        </p:spPr>
      </p:pic>
    </p:spTree>
  </p:cSld>
  <p:clrMapOvr>
    <a:masterClrMapping/>
  </p:clrMapOvr>
  <p:transition spd="med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8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7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7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95761_2309137386100271_3153757476306521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24619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10581_2309137336100276_6529902239468386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3085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483151_2380368345643841_824249270140269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571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50337_2380368418977167_6453284357757501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02352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852736_2389548018059207_6578735213571782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803406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89723" y="5868542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 rot="180000">
            <a:off x="189073" y="2083826"/>
            <a:ext cx="1232468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2387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-72000" y="180001"/>
            <a:ext cx="7497991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Jean-Marc  </a:t>
            </a:r>
            <a:r>
              <a:rPr lang="fr-FR" sz="3600" b="1" dirty="0" err="1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Staehle</a:t>
            </a:r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 Doux  murmures  en  forêt</a:t>
            </a:r>
            <a:endParaRPr lang="fr-FR" sz="3600" b="1" dirty="0">
              <a:ln w="158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489673" y="4284365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158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442615" y="3924325"/>
            <a:ext cx="1187246" cy="368560"/>
          </a:xfrm>
          <a:prstGeom prst="rect">
            <a:avLst/>
          </a:prstGeom>
          <a:solidFill>
            <a:srgbClr val="92D050"/>
          </a:solidFill>
          <a:effectLst>
            <a:softEdge rad="63500"/>
          </a:effectLst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28.02.2023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6532" y="5580509"/>
            <a:ext cx="1580600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60000">
            <a:off x="50520" y="4891890"/>
            <a:ext cx="2403947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21521" y="5364485"/>
            <a:ext cx="960204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297985" y="1332037"/>
            <a:ext cx="160034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31</Words>
  <Application>Microsoft Office PowerPoint</Application>
  <PresentationFormat>Personnalisé</PresentationFormat>
  <Paragraphs>12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172</cp:revision>
  <dcterms:created xsi:type="dcterms:W3CDTF">2020-05-12T17:47:43Z</dcterms:created>
  <dcterms:modified xsi:type="dcterms:W3CDTF">2025-02-28T21:18:29Z</dcterms:modified>
</cp:coreProperties>
</file>