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5"/>
  </p:notesMasterIdLst>
  <p:sldIdLst>
    <p:sldId id="365" r:id="rId3"/>
    <p:sldId id="367" r:id="rId4"/>
    <p:sldId id="368" r:id="rId5"/>
    <p:sldId id="369" r:id="rId6"/>
    <p:sldId id="370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380" r:id="rId17"/>
    <p:sldId id="381" r:id="rId18"/>
    <p:sldId id="382" r:id="rId19"/>
    <p:sldId id="383" r:id="rId20"/>
    <p:sldId id="384" r:id="rId21"/>
    <p:sldId id="385" r:id="rId22"/>
    <p:sldId id="386" r:id="rId23"/>
    <p:sldId id="388" r:id="rId24"/>
    <p:sldId id="387" r:id="rId25"/>
    <p:sldId id="389" r:id="rId26"/>
    <p:sldId id="390" r:id="rId27"/>
    <p:sldId id="392" r:id="rId28"/>
    <p:sldId id="391" r:id="rId29"/>
    <p:sldId id="393" r:id="rId30"/>
    <p:sldId id="394" r:id="rId31"/>
    <p:sldId id="395" r:id="rId32"/>
    <p:sldId id="396" r:id="rId33"/>
    <p:sldId id="397" r:id="rId34"/>
    <p:sldId id="398" r:id="rId35"/>
    <p:sldId id="399" r:id="rId36"/>
    <p:sldId id="400" r:id="rId37"/>
    <p:sldId id="401" r:id="rId38"/>
    <p:sldId id="402" r:id="rId39"/>
    <p:sldId id="403" r:id="rId40"/>
    <p:sldId id="404" r:id="rId41"/>
    <p:sldId id="405" r:id="rId42"/>
    <p:sldId id="406" r:id="rId43"/>
    <p:sldId id="407" r:id="rId44"/>
    <p:sldId id="408" r:id="rId45"/>
    <p:sldId id="409" r:id="rId46"/>
    <p:sldId id="410" r:id="rId47"/>
    <p:sldId id="411" r:id="rId48"/>
    <p:sldId id="412" r:id="rId49"/>
    <p:sldId id="413" r:id="rId50"/>
    <p:sldId id="414" r:id="rId51"/>
    <p:sldId id="415" r:id="rId52"/>
    <p:sldId id="366" r:id="rId53"/>
    <p:sldId id="302" r:id="rId54"/>
  </p:sldIdLst>
  <p:sldSz cx="8640763" cy="5761038"/>
  <p:notesSz cx="6858000" cy="9144000"/>
  <p:defaultTextStyle>
    <a:defPPr>
      <a:defRPr lang="fr-FR"/>
    </a:defPPr>
    <a:lvl1pPr marL="0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2734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65468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98202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30936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63670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96404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29138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61872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AEGM9UEHwUCbL+XmPEnzQ==" hashData="FQp+3zJz9xLEtRT+eJUUNkBqtw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405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C06CF-EF80-44A6-AF28-D50FA3F89101}" type="datetimeFigureOut">
              <a:rPr lang="fr-FR" smtClean="0"/>
              <a:pPr/>
              <a:t>22/02/2025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03F96-26F4-45FA-B616-713EACA042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62880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25759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88639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51519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14398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177278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40157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03037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660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98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6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9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61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3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27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6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9820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309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6367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964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2913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618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50"/>
            <a:ext cx="3816337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50"/>
            <a:ext cx="3816337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6"/>
            <a:ext cx="3817839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2734" indent="0">
              <a:buNone/>
              <a:defRPr sz="1900" b="1"/>
            </a:lvl2pPr>
            <a:lvl3pPr marL="865468" indent="0">
              <a:buNone/>
              <a:defRPr sz="1700" b="1"/>
            </a:lvl3pPr>
            <a:lvl4pPr marL="1298202" indent="0">
              <a:buNone/>
              <a:defRPr sz="1500" b="1"/>
            </a:lvl4pPr>
            <a:lvl5pPr marL="1730936" indent="0">
              <a:buNone/>
              <a:defRPr sz="1500" b="1"/>
            </a:lvl5pPr>
            <a:lvl6pPr marL="2163670" indent="0">
              <a:buNone/>
              <a:defRPr sz="1500" b="1"/>
            </a:lvl6pPr>
            <a:lvl7pPr marL="2596404" indent="0">
              <a:buNone/>
              <a:defRPr sz="1500" b="1"/>
            </a:lvl7pPr>
            <a:lvl8pPr marL="3029138" indent="0">
              <a:buNone/>
              <a:defRPr sz="1500" b="1"/>
            </a:lvl8pPr>
            <a:lvl9pPr marL="3461872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8"/>
            <a:ext cx="3817839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66"/>
            <a:ext cx="3819336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2734" indent="0">
              <a:buNone/>
              <a:defRPr sz="1900" b="1"/>
            </a:lvl2pPr>
            <a:lvl3pPr marL="865468" indent="0">
              <a:buNone/>
              <a:defRPr sz="1700" b="1"/>
            </a:lvl3pPr>
            <a:lvl4pPr marL="1298202" indent="0">
              <a:buNone/>
              <a:defRPr sz="1500" b="1"/>
            </a:lvl4pPr>
            <a:lvl5pPr marL="1730936" indent="0">
              <a:buNone/>
              <a:defRPr sz="1500" b="1"/>
            </a:lvl5pPr>
            <a:lvl6pPr marL="2163670" indent="0">
              <a:buNone/>
              <a:defRPr sz="1500" b="1"/>
            </a:lvl6pPr>
            <a:lvl7pPr marL="2596404" indent="0">
              <a:buNone/>
              <a:defRPr sz="1500" b="1"/>
            </a:lvl7pPr>
            <a:lvl8pPr marL="3029138" indent="0">
              <a:buNone/>
              <a:defRPr sz="1500" b="1"/>
            </a:lvl8pPr>
            <a:lvl9pPr marL="3461872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6998"/>
            <a:ext cx="3819336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4" y="229379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4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32734" indent="0">
              <a:buNone/>
              <a:defRPr sz="1200"/>
            </a:lvl2pPr>
            <a:lvl3pPr marL="865468" indent="0">
              <a:buNone/>
              <a:defRPr sz="1000"/>
            </a:lvl3pPr>
            <a:lvl4pPr marL="1298202" indent="0">
              <a:buNone/>
              <a:defRPr sz="900"/>
            </a:lvl4pPr>
            <a:lvl5pPr marL="1730936" indent="0">
              <a:buNone/>
              <a:defRPr sz="900"/>
            </a:lvl5pPr>
            <a:lvl6pPr marL="2163670" indent="0">
              <a:buNone/>
              <a:defRPr sz="900"/>
            </a:lvl6pPr>
            <a:lvl7pPr marL="2596404" indent="0">
              <a:buNone/>
              <a:defRPr sz="900"/>
            </a:lvl7pPr>
            <a:lvl8pPr marL="3029138" indent="0">
              <a:buNone/>
              <a:defRPr sz="900"/>
            </a:lvl8pPr>
            <a:lvl9pPr marL="346187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6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2734" indent="0">
              <a:buNone/>
              <a:defRPr sz="2600"/>
            </a:lvl2pPr>
            <a:lvl3pPr marL="865468" indent="0">
              <a:buNone/>
              <a:defRPr sz="2300"/>
            </a:lvl3pPr>
            <a:lvl4pPr marL="1298202" indent="0">
              <a:buNone/>
              <a:defRPr sz="1900"/>
            </a:lvl4pPr>
            <a:lvl5pPr marL="1730936" indent="0">
              <a:buNone/>
              <a:defRPr sz="1900"/>
            </a:lvl5pPr>
            <a:lvl6pPr marL="2163670" indent="0">
              <a:buNone/>
              <a:defRPr sz="1900"/>
            </a:lvl6pPr>
            <a:lvl7pPr marL="2596404" indent="0">
              <a:buNone/>
              <a:defRPr sz="1900"/>
            </a:lvl7pPr>
            <a:lvl8pPr marL="3029138" indent="0">
              <a:buNone/>
              <a:defRPr sz="1900"/>
            </a:lvl8pPr>
            <a:lvl9pPr marL="3461872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20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32734" indent="0">
              <a:buNone/>
              <a:defRPr sz="1200"/>
            </a:lvl2pPr>
            <a:lvl3pPr marL="865468" indent="0">
              <a:buNone/>
              <a:defRPr sz="1000"/>
            </a:lvl3pPr>
            <a:lvl4pPr marL="1298202" indent="0">
              <a:buNone/>
              <a:defRPr sz="900"/>
            </a:lvl4pPr>
            <a:lvl5pPr marL="1730936" indent="0">
              <a:buNone/>
              <a:defRPr sz="900"/>
            </a:lvl5pPr>
            <a:lvl6pPr marL="2163670" indent="0">
              <a:buNone/>
              <a:defRPr sz="900"/>
            </a:lvl6pPr>
            <a:lvl7pPr marL="2596404" indent="0">
              <a:buNone/>
              <a:defRPr sz="900"/>
            </a:lvl7pPr>
            <a:lvl8pPr marL="3029138" indent="0">
              <a:buNone/>
              <a:defRPr sz="900"/>
            </a:lvl8pPr>
            <a:lvl9pPr marL="346187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7" y="230710"/>
            <a:ext cx="194417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10"/>
            <a:ext cx="5688503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660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98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6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9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61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3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27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6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9820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309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6367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964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2913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618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50"/>
            <a:ext cx="3816337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50"/>
            <a:ext cx="3816337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6"/>
            <a:ext cx="3817839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2734" indent="0">
              <a:buNone/>
              <a:defRPr sz="1900" b="1"/>
            </a:lvl2pPr>
            <a:lvl3pPr marL="865468" indent="0">
              <a:buNone/>
              <a:defRPr sz="1700" b="1"/>
            </a:lvl3pPr>
            <a:lvl4pPr marL="1298202" indent="0">
              <a:buNone/>
              <a:defRPr sz="1500" b="1"/>
            </a:lvl4pPr>
            <a:lvl5pPr marL="1730936" indent="0">
              <a:buNone/>
              <a:defRPr sz="1500" b="1"/>
            </a:lvl5pPr>
            <a:lvl6pPr marL="2163670" indent="0">
              <a:buNone/>
              <a:defRPr sz="1500" b="1"/>
            </a:lvl6pPr>
            <a:lvl7pPr marL="2596404" indent="0">
              <a:buNone/>
              <a:defRPr sz="1500" b="1"/>
            </a:lvl7pPr>
            <a:lvl8pPr marL="3029138" indent="0">
              <a:buNone/>
              <a:defRPr sz="1500" b="1"/>
            </a:lvl8pPr>
            <a:lvl9pPr marL="3461872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8"/>
            <a:ext cx="3817839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66"/>
            <a:ext cx="3819336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2734" indent="0">
              <a:buNone/>
              <a:defRPr sz="1900" b="1"/>
            </a:lvl2pPr>
            <a:lvl3pPr marL="865468" indent="0">
              <a:buNone/>
              <a:defRPr sz="1700" b="1"/>
            </a:lvl3pPr>
            <a:lvl4pPr marL="1298202" indent="0">
              <a:buNone/>
              <a:defRPr sz="1500" b="1"/>
            </a:lvl4pPr>
            <a:lvl5pPr marL="1730936" indent="0">
              <a:buNone/>
              <a:defRPr sz="1500" b="1"/>
            </a:lvl5pPr>
            <a:lvl6pPr marL="2163670" indent="0">
              <a:buNone/>
              <a:defRPr sz="1500" b="1"/>
            </a:lvl6pPr>
            <a:lvl7pPr marL="2596404" indent="0">
              <a:buNone/>
              <a:defRPr sz="1500" b="1"/>
            </a:lvl7pPr>
            <a:lvl8pPr marL="3029138" indent="0">
              <a:buNone/>
              <a:defRPr sz="1500" b="1"/>
            </a:lvl8pPr>
            <a:lvl9pPr marL="3461872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6998"/>
            <a:ext cx="3819336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4" y="229379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4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32734" indent="0">
              <a:buNone/>
              <a:defRPr sz="1200"/>
            </a:lvl2pPr>
            <a:lvl3pPr marL="865468" indent="0">
              <a:buNone/>
              <a:defRPr sz="1000"/>
            </a:lvl3pPr>
            <a:lvl4pPr marL="1298202" indent="0">
              <a:buNone/>
              <a:defRPr sz="900"/>
            </a:lvl4pPr>
            <a:lvl5pPr marL="1730936" indent="0">
              <a:buNone/>
              <a:defRPr sz="900"/>
            </a:lvl5pPr>
            <a:lvl6pPr marL="2163670" indent="0">
              <a:buNone/>
              <a:defRPr sz="900"/>
            </a:lvl6pPr>
            <a:lvl7pPr marL="2596404" indent="0">
              <a:buNone/>
              <a:defRPr sz="900"/>
            </a:lvl7pPr>
            <a:lvl8pPr marL="3029138" indent="0">
              <a:buNone/>
              <a:defRPr sz="900"/>
            </a:lvl8pPr>
            <a:lvl9pPr marL="346187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6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2734" indent="0">
              <a:buNone/>
              <a:defRPr sz="2600"/>
            </a:lvl2pPr>
            <a:lvl3pPr marL="865468" indent="0">
              <a:buNone/>
              <a:defRPr sz="2300"/>
            </a:lvl3pPr>
            <a:lvl4pPr marL="1298202" indent="0">
              <a:buNone/>
              <a:defRPr sz="1900"/>
            </a:lvl4pPr>
            <a:lvl5pPr marL="1730936" indent="0">
              <a:buNone/>
              <a:defRPr sz="1900"/>
            </a:lvl5pPr>
            <a:lvl6pPr marL="2163670" indent="0">
              <a:buNone/>
              <a:defRPr sz="1900"/>
            </a:lvl6pPr>
            <a:lvl7pPr marL="2596404" indent="0">
              <a:buNone/>
              <a:defRPr sz="1900"/>
            </a:lvl7pPr>
            <a:lvl8pPr marL="3029138" indent="0">
              <a:buNone/>
              <a:defRPr sz="1900"/>
            </a:lvl8pPr>
            <a:lvl9pPr marL="3461872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20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32734" indent="0">
              <a:buNone/>
              <a:defRPr sz="1200"/>
            </a:lvl2pPr>
            <a:lvl3pPr marL="865468" indent="0">
              <a:buNone/>
              <a:defRPr sz="1000"/>
            </a:lvl3pPr>
            <a:lvl4pPr marL="1298202" indent="0">
              <a:buNone/>
              <a:defRPr sz="900"/>
            </a:lvl4pPr>
            <a:lvl5pPr marL="1730936" indent="0">
              <a:buNone/>
              <a:defRPr sz="900"/>
            </a:lvl5pPr>
            <a:lvl6pPr marL="2163670" indent="0">
              <a:buNone/>
              <a:defRPr sz="900"/>
            </a:lvl6pPr>
            <a:lvl7pPr marL="2596404" indent="0">
              <a:buNone/>
              <a:defRPr sz="900"/>
            </a:lvl7pPr>
            <a:lvl8pPr marL="3029138" indent="0">
              <a:buNone/>
              <a:defRPr sz="900"/>
            </a:lvl8pPr>
            <a:lvl9pPr marL="346187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7" y="230710"/>
            <a:ext cx="194417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10"/>
            <a:ext cx="5688503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4"/>
          </a:xfrm>
          <a:prstGeom prst="rect">
            <a:avLst/>
          </a:prstGeom>
        </p:spPr>
        <p:txBody>
          <a:bodyPr vert="horz" lIns="86547" tIns="43273" rIns="86547" bIns="4327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50"/>
            <a:ext cx="7776687" cy="3802019"/>
          </a:xfrm>
          <a:prstGeom prst="rect">
            <a:avLst/>
          </a:prstGeom>
        </p:spPr>
        <p:txBody>
          <a:bodyPr vert="horz" lIns="86547" tIns="43273" rIns="86547" bIns="4327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9629"/>
            <a:ext cx="2016178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29"/>
            <a:ext cx="2736242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5000">
    <p:random/>
  </p:transition>
  <p:txStyles>
    <p:titleStyle>
      <a:lvl1pPr algn="ctr" defTabSz="865468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4550" indent="-324550" algn="l" defTabSz="865468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3193" indent="-270459" algn="l" defTabSz="865468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1835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4569" indent="-216367" algn="l" defTabSz="865468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303" indent="-216367" algn="l" defTabSz="865468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037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12771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5505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8239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734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5468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8202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0936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3670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6404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9138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1872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4"/>
          </a:xfrm>
          <a:prstGeom prst="rect">
            <a:avLst/>
          </a:prstGeom>
        </p:spPr>
        <p:txBody>
          <a:bodyPr vert="horz" lIns="86547" tIns="43273" rIns="86547" bIns="4327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50"/>
            <a:ext cx="7776687" cy="3802019"/>
          </a:xfrm>
          <a:prstGeom prst="rect">
            <a:avLst/>
          </a:prstGeom>
        </p:spPr>
        <p:txBody>
          <a:bodyPr vert="horz" lIns="86547" tIns="43273" rIns="86547" bIns="4327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9629"/>
            <a:ext cx="2016178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29"/>
            <a:ext cx="2736242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5000">
    <p:random/>
  </p:transition>
  <p:txStyles>
    <p:titleStyle>
      <a:lvl1pPr algn="ctr" defTabSz="865468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4550" indent="-324550" algn="l" defTabSz="865468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3193" indent="-270459" algn="l" defTabSz="865468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1835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4569" indent="-216367" algn="l" defTabSz="865468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303" indent="-216367" algn="l" defTabSz="865468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037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12771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5505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8239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734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5468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8202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0936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3670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6404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9138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1872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906747" y="188444"/>
            <a:ext cx="2979291" cy="2319129"/>
          </a:xfrm>
          <a:prstGeom prst="rect">
            <a:avLst/>
          </a:prstGeom>
          <a:noFill/>
        </p:spPr>
        <p:txBody>
          <a:bodyPr wrap="none" lIns="72576" tIns="36288" rIns="72576" bIns="36288" rtlCol="0">
            <a:prstTxWarp prst="textArchUpPour">
              <a:avLst/>
            </a:prstTxWarp>
            <a:spAutoFit/>
          </a:bodyPr>
          <a:lstStyle/>
          <a:p>
            <a:r>
              <a:rPr lang="fr-FR" sz="70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0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-40484" y="3024000"/>
            <a:ext cx="8640763" cy="1116912"/>
          </a:xfrm>
          <a:prstGeom prst="rect">
            <a:avLst/>
          </a:prstGeom>
          <a:noFill/>
        </p:spPr>
        <p:txBody>
          <a:bodyPr wrap="none" lIns="72576" tIns="36288" rIns="72576" bIns="36288" rtlCol="0">
            <a:prstTxWarp prst="textPlain">
              <a:avLst/>
            </a:prstTxWarp>
            <a:spAutoFit/>
          </a:bodyPr>
          <a:lstStyle/>
          <a:p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 Chasseur  d’exception  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06257" y="53841"/>
            <a:ext cx="3239170" cy="1251990"/>
          </a:xfrm>
          <a:prstGeom prst="rect">
            <a:avLst/>
          </a:prstGeom>
        </p:spPr>
        <p:txBody>
          <a:bodyPr wrap="square" lIns="96881" tIns="48441" rIns="96881" bIns="48441">
            <a:spAutoFit/>
          </a:bodyPr>
          <a:lstStyle/>
          <a:p>
            <a:pPr algn="ctr"/>
            <a:r>
              <a:rPr lang="fr-FR" sz="25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25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3832" y="53842"/>
            <a:ext cx="1682326" cy="2119999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pPr algn="ctr"/>
            <a:r>
              <a:rPr lang="fr-FR" sz="19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des amoureux  de  l’Alsace   </a:t>
            </a:r>
          </a:p>
          <a:p>
            <a:pPr algn="ctr"/>
            <a:r>
              <a:rPr lang="fr-FR" sz="19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05694" y="1872407"/>
            <a:ext cx="1667140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101126" y="2232001"/>
            <a:ext cx="880360" cy="811949"/>
          </a:xfrm>
          <a:prstGeom prst="rect">
            <a:avLst/>
          </a:prstGeom>
        </p:spPr>
        <p:txBody>
          <a:bodyPr wrap="none" lIns="72576" tIns="36288" rIns="72576" bIns="36288">
            <a:spAutoFit/>
          </a:bodyPr>
          <a:lstStyle/>
          <a:p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11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4068000"/>
            <a:ext cx="8640763" cy="1689112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pPr algn="ctr"/>
            <a:r>
              <a:rPr lang="fr-FR" sz="3500" dirty="0" smtClean="0">
                <a:latin typeface="Broadway" pitchFamily="82" charset="0"/>
              </a:rPr>
              <a:t>Les villages authentiques aux maisons à colombages à perte de vue…</a:t>
            </a:r>
            <a:endParaRPr lang="fr-FR" sz="3500" dirty="0">
              <a:latin typeface="Broadway" pitchFamily="82" charset="0"/>
            </a:endParaRPr>
          </a:p>
        </p:txBody>
      </p:sp>
      <p:pic>
        <p:nvPicPr>
          <p:cNvPr id="9" name="Sergey Grischuk 59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59  A collection of the BEST melodies 2023.wav"/>
          </p:nvPr>
        </p:nvPicPr>
        <p:blipFill>
          <a:blip r:embed="rId5" cstate="print"/>
          <a:stretch>
            <a:fillRect/>
          </a:stretch>
        </p:blipFill>
        <p:spPr>
          <a:xfrm>
            <a:off x="4824437" y="201642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1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2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2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26298_7543554805678616_6208423574925829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641492_10228824799916370_74906502449365102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7358" y="0"/>
            <a:ext cx="5806046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432315_3602738579940346_5363423400284512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722794_2106363329719636_4988940831359934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09347_3606590869656721_4293578167522293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8640000" cy="4708126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27894_3606590986323376_7162782020518258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8640000" cy="509625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34799_3606590162990125_8920943602832649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53900_3606591319656676_5719744384936486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6095" y="0"/>
            <a:ext cx="5948572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25481_3606590612990080_9194305351966079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88637_3606590386323436_2481196325923058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92185_3606590339656774_309469602649352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8640000" cy="519750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99669_3606590426323432_1570821997193059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469" y="0"/>
            <a:ext cx="457582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18193_3606590969656711_136338590260521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3464_3606591242990017_4368359178365601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8000"/>
            <a:ext cx="8640000" cy="4446562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13438_3606590576323417_56499283827104413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3721" y="0"/>
            <a:ext cx="4553320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7306_3606591166323358_76447735381609724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33103_3606590929656715_1682760536643647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33646_3606590799656728_8637285669869773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1605721_3606591036323371_3450681509960794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9841" y="0"/>
            <a:ext cx="6001081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639951_3606590736323401_1667030850005972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727962_3606591099656698_2216014662851603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66940_3606590852990056_1114634812949144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11" y="0"/>
            <a:ext cx="5220941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74448_3606590832990058_1672670481980160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90173_3606590752990066_3169797500788929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540000"/>
            <a:ext cx="8628703" cy="475252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04816_3606590916323383_2627004975975520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21383_3606590636323411_388596647514808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8273917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27274_3606590526323422_1189828827830669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30940_3606590676323407_417042243216494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2323" y="0"/>
            <a:ext cx="6196116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54792_3606591296323345_5050022982038486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13683_3606591232990018_8678351291207952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40764" cy="574967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40347_3606590489656759_8444378134320492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42031_3606591376323337_403165723679614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1278_3606591106323364_4456175905780293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467" y="0"/>
            <a:ext cx="737382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85875_3606591046323370_427739225111405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0639"/>
            <a:ext cx="7802880" cy="569976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88350_3606591186323356_15670468758687355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3781" y="0"/>
            <a:ext cx="3893201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94582_3606590692990072_5642668956659996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506490_3606590462990095_3106538410598463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7385" y="0"/>
            <a:ext cx="5505992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00002" y="5076000"/>
            <a:ext cx="1726673" cy="604932"/>
          </a:xfrm>
          <a:prstGeom prst="rect">
            <a:avLst/>
          </a:prstGeom>
          <a:noFill/>
        </p:spPr>
        <p:txBody>
          <a:bodyPr wrap="none" lIns="96162" tIns="48081" rIns="96162" bIns="48081" rtlCol="0">
            <a:spAutoFit/>
          </a:bodyPr>
          <a:lstStyle/>
          <a:p>
            <a:r>
              <a:rPr lang="fr-FR" sz="33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472433" y="468000"/>
            <a:ext cx="1134000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162" tIns="48081" rIns="96162" bIns="48081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2383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629" y="3041992"/>
            <a:ext cx="4077851" cy="1112764"/>
          </a:xfrm>
          <a:prstGeom prst="rect">
            <a:avLst/>
          </a:prstGeom>
          <a:noFill/>
        </p:spPr>
        <p:txBody>
          <a:bodyPr wrap="square" lIns="96162" tIns="48081" rIns="96162" bIns="48081" rtlCol="0">
            <a:spAutoFit/>
          </a:bodyPr>
          <a:lstStyle/>
          <a:p>
            <a:pPr algn="ctr"/>
            <a:r>
              <a:rPr lang="en-US" sz="33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en-US" sz="33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en-US" sz="33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en-US" sz="33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Best  Off</a:t>
            </a:r>
            <a:endParaRPr lang="fr-FR" sz="33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18" y="2234361"/>
            <a:ext cx="1617220" cy="604932"/>
          </a:xfrm>
          <a:prstGeom prst="rect">
            <a:avLst/>
          </a:prstGeom>
          <a:noFill/>
        </p:spPr>
        <p:txBody>
          <a:bodyPr wrap="none" lIns="96162" tIns="48081" rIns="96162" bIns="48081" rtlCol="0">
            <a:spAutoFit/>
          </a:bodyPr>
          <a:lstStyle/>
          <a:p>
            <a:r>
              <a:rPr lang="fr-FR" sz="33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3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287" y="565120"/>
            <a:ext cx="963644" cy="297156"/>
          </a:xfrm>
          <a:prstGeom prst="rect">
            <a:avLst/>
          </a:prstGeom>
          <a:noFill/>
        </p:spPr>
        <p:txBody>
          <a:bodyPr wrap="none" lIns="96162" tIns="48081" rIns="96162" bIns="48081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22.02.2025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003" y="4896004"/>
            <a:ext cx="1496992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238" y="1669058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59" y="242041"/>
            <a:ext cx="757844" cy="673006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032081" y="3203600"/>
            <a:ext cx="2109837" cy="1346013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1441</TotalTime>
  <Words>53</Words>
  <Application>Microsoft Office PowerPoint</Application>
  <PresentationFormat>Personnalisé</PresentationFormat>
  <Paragraphs>13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176</cp:revision>
  <dcterms:created xsi:type="dcterms:W3CDTF">2020-05-12T17:47:43Z</dcterms:created>
  <dcterms:modified xsi:type="dcterms:W3CDTF">2025-02-22T14:14:47Z</dcterms:modified>
</cp:coreProperties>
</file>