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6"/>
  </p:notesMasterIdLst>
  <p:sldIdLst>
    <p:sldId id="330" r:id="rId2"/>
    <p:sldId id="258" r:id="rId3"/>
    <p:sldId id="342" r:id="rId4"/>
    <p:sldId id="339" r:id="rId5"/>
    <p:sldId id="260" r:id="rId6"/>
    <p:sldId id="340" r:id="rId7"/>
    <p:sldId id="327" r:id="rId8"/>
    <p:sldId id="331" r:id="rId9"/>
    <p:sldId id="322" r:id="rId10"/>
    <p:sldId id="272" r:id="rId11"/>
    <p:sldId id="349" r:id="rId12"/>
    <p:sldId id="273" r:id="rId13"/>
    <p:sldId id="274" r:id="rId14"/>
    <p:sldId id="301" r:id="rId15"/>
    <p:sldId id="306" r:id="rId16"/>
    <p:sldId id="307" r:id="rId17"/>
    <p:sldId id="303" r:id="rId18"/>
    <p:sldId id="278" r:id="rId19"/>
    <p:sldId id="343" r:id="rId20"/>
    <p:sldId id="344" r:id="rId21"/>
    <p:sldId id="345" r:id="rId22"/>
    <p:sldId id="346" r:id="rId23"/>
    <p:sldId id="348" r:id="rId24"/>
    <p:sldId id="288" r:id="rId25"/>
  </p:sldIdLst>
  <p:sldSz cx="6119813" cy="3240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6gKOmrfPMlr5kQc0/VzA==" hashData="3agYteb12mjR2BJq2zWcn2BBcOJdkSXvvihEfyX1ab2yV4IED/UhtIAMOZYmuTCgKo+iuPcvf07tuDUHe1+u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43" autoAdjust="0"/>
    <p:restoredTop sz="94660"/>
  </p:normalViewPr>
  <p:slideViewPr>
    <p:cSldViewPr snapToGrid="0">
      <p:cViewPr>
        <p:scale>
          <a:sx n="100" d="100"/>
          <a:sy n="100" d="100"/>
        </p:scale>
        <p:origin x="521" y="7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515938" y="1143000"/>
            <a:ext cx="5826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329112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658223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987334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1316445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645556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974668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2303779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263289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15938" y="1143000"/>
            <a:ext cx="58261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12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2088" y="685800"/>
            <a:ext cx="6473825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15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2088" y="685800"/>
            <a:ext cx="6473825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92088" y="685800"/>
            <a:ext cx="6473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30264"/>
            <a:ext cx="4589860" cy="1128031"/>
          </a:xfrm>
        </p:spPr>
        <p:txBody>
          <a:bodyPr anchor="b"/>
          <a:lstStyle>
            <a:lvl1pPr algn="ctr"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701796"/>
            <a:ext cx="4589860" cy="782271"/>
          </a:xfrm>
        </p:spPr>
        <p:txBody>
          <a:bodyPr/>
          <a:lstStyle>
            <a:lvl1pPr marL="0" indent="0" algn="ctr">
              <a:buNone/>
              <a:defRPr sz="1134"/>
            </a:lvl1pPr>
            <a:lvl2pPr marL="216027" indent="0" algn="ctr">
              <a:buNone/>
              <a:defRPr sz="945"/>
            </a:lvl2pPr>
            <a:lvl3pPr marL="432054" indent="0" algn="ctr">
              <a:buNone/>
              <a:defRPr sz="851"/>
            </a:lvl3pPr>
            <a:lvl4pPr marL="648081" indent="0" algn="ctr">
              <a:buNone/>
              <a:defRPr sz="756"/>
            </a:lvl4pPr>
            <a:lvl5pPr marL="864108" indent="0" algn="ctr">
              <a:buNone/>
              <a:defRPr sz="756"/>
            </a:lvl5pPr>
            <a:lvl6pPr marL="1080135" indent="0" algn="ctr">
              <a:buNone/>
              <a:defRPr sz="756"/>
            </a:lvl6pPr>
            <a:lvl7pPr marL="1296162" indent="0" algn="ctr">
              <a:buNone/>
              <a:defRPr sz="756"/>
            </a:lvl7pPr>
            <a:lvl8pPr marL="1512189" indent="0" algn="ctr">
              <a:buNone/>
              <a:defRPr sz="756"/>
            </a:lvl8pPr>
            <a:lvl9pPr marL="1728216" indent="0" algn="ctr">
              <a:buNone/>
              <a:defRPr sz="756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3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2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07773"/>
            <a:ext cx="5278339" cy="1347786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168309"/>
            <a:ext cx="5278339" cy="708769"/>
          </a:xfrm>
        </p:spPr>
        <p:txBody>
          <a:bodyPr/>
          <a:lstStyle>
            <a:lvl1pPr marL="0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1pPr>
            <a:lvl2pPr marL="21602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2pPr>
            <a:lvl3pPr marL="432054" indent="0">
              <a:buNone/>
              <a:defRPr sz="851">
                <a:solidFill>
                  <a:schemeClr val="tx1">
                    <a:tint val="75000"/>
                  </a:schemeClr>
                </a:solidFill>
              </a:defRPr>
            </a:lvl3pPr>
            <a:lvl4pPr marL="648081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4pPr>
            <a:lvl5pPr marL="864108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5pPr>
            <a:lvl6pPr marL="1080135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6pPr>
            <a:lvl7pPr marL="1296162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7pPr>
            <a:lvl8pPr marL="1512189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8pPr>
            <a:lvl9pPr marL="1728216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05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20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72505"/>
            <a:ext cx="5278339" cy="6262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794272"/>
            <a:ext cx="258896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183532"/>
            <a:ext cx="258896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794272"/>
            <a:ext cx="260171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183532"/>
            <a:ext cx="260171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99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62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0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66513"/>
            <a:ext cx="3098155" cy="2302563"/>
          </a:xfrm>
        </p:spPr>
        <p:txBody>
          <a:bodyPr/>
          <a:lstStyle>
            <a:lvl1pPr>
              <a:defRPr sz="1512"/>
            </a:lvl1pPr>
            <a:lvl2pPr>
              <a:defRPr sz="1323"/>
            </a:lvl2pPr>
            <a:lvl3pPr>
              <a:defRPr sz="1134"/>
            </a:lvl3pPr>
            <a:lvl4pPr>
              <a:defRPr sz="945"/>
            </a:lvl4pPr>
            <a:lvl5pPr>
              <a:defRPr sz="945"/>
            </a:lvl5pPr>
            <a:lvl6pPr>
              <a:defRPr sz="945"/>
            </a:lvl6pPr>
            <a:lvl7pPr>
              <a:defRPr sz="945"/>
            </a:lvl7pPr>
            <a:lvl8pPr>
              <a:defRPr sz="945"/>
            </a:lvl8pPr>
            <a:lvl9pPr>
              <a:defRPr sz="945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34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66513"/>
            <a:ext cx="3098155" cy="2302563"/>
          </a:xfrm>
        </p:spPr>
        <p:txBody>
          <a:bodyPr anchor="t"/>
          <a:lstStyle>
            <a:lvl1pPr marL="0" indent="0">
              <a:buNone/>
              <a:defRPr sz="1512"/>
            </a:lvl1pPr>
            <a:lvl2pPr marL="216027" indent="0">
              <a:buNone/>
              <a:defRPr sz="1323"/>
            </a:lvl2pPr>
            <a:lvl3pPr marL="432054" indent="0">
              <a:buNone/>
              <a:defRPr sz="1134"/>
            </a:lvl3pPr>
            <a:lvl4pPr marL="648081" indent="0">
              <a:buNone/>
              <a:defRPr sz="945"/>
            </a:lvl4pPr>
            <a:lvl5pPr marL="864108" indent="0">
              <a:buNone/>
              <a:defRPr sz="945"/>
            </a:lvl5pPr>
            <a:lvl6pPr marL="1080135" indent="0">
              <a:buNone/>
              <a:defRPr sz="945"/>
            </a:lvl6pPr>
            <a:lvl7pPr marL="1296162" indent="0">
              <a:buNone/>
              <a:defRPr sz="945"/>
            </a:lvl7pPr>
            <a:lvl8pPr marL="1512189" indent="0">
              <a:buNone/>
              <a:defRPr sz="945"/>
            </a:lvl8pPr>
            <a:lvl9pPr marL="1728216" indent="0">
              <a:buNone/>
              <a:defRPr sz="945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84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50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72505"/>
            <a:ext cx="1319585" cy="27458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72505"/>
            <a:ext cx="3882256" cy="27458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72505"/>
            <a:ext cx="5278339" cy="626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862523"/>
            <a:ext cx="5278339" cy="20558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003082"/>
            <a:ext cx="2065437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626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xStyles>
    <p:titleStyle>
      <a:lvl1pPr algn="l" defTabSz="432054" rtl="0" eaLnBrk="1" latinLnBrk="0" hangingPunct="1">
        <a:lnSpc>
          <a:spcPct val="90000"/>
        </a:lnSpc>
        <a:spcBef>
          <a:spcPct val="0"/>
        </a:spcBef>
        <a:buNone/>
        <a:defRPr sz="207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8014" indent="-108014" algn="l" defTabSz="432054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24041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40068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56095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972122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9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6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3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836230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6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-2" y="2808000"/>
            <a:ext cx="2520000" cy="439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129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129" dirty="0">
                <a:solidFill>
                  <a:schemeClr val="bg1"/>
                </a:solidFill>
                <a:latin typeface="Andy" panose="03080602030302030203" pitchFamily="66" charset="0"/>
              </a:rPr>
              <a:t>Musique de Michel Pépé : « Beauté infinie »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360000" y="68458"/>
            <a:ext cx="5400000" cy="1455239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1767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accent1"/>
                </a:solidFill>
                <a:latin typeface="Harlow Solid Italic" panose="04030604020F02020D02" pitchFamily="82" charset="0"/>
              </a:rPr>
              <a:t>Yvoir  un  des  plus  beaux  villages  de  France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>
        <p:sndAc>
          <p:stSnd>
            <p:snd r:embed="rId3" name="Beauté-infinie.wav"/>
          </p:stSnd>
        </p:sndAc>
      </p:transition>
    </mc:Choice>
    <mc:Fallback>
      <p:transition spd="slow" advClick="0" advTm="9000">
        <p:sndAc>
          <p:stSnd>
            <p:snd r:embed="rId3" name="Beauté-infin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60000" y="1"/>
            <a:ext cx="144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Vu du lac Léman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3060000" cy="324360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60000" cy="324360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sp>
        <p:nvSpPr>
          <p:cNvPr id="6" name="ZoneTexte 5"/>
          <p:cNvSpPr txBox="1"/>
          <p:nvPr/>
        </p:nvSpPr>
        <p:spPr>
          <a:xfrm>
            <a:off x="2520000" y="1"/>
            <a:ext cx="108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122553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00000" y="1"/>
            <a:ext cx="252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Cygne dépollueur à l'entrée du village</a:t>
            </a: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3060000" cy="162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7" name="Rectangle 6"/>
          <p:cNvSpPr/>
          <p:nvPr/>
        </p:nvSpPr>
        <p:spPr>
          <a:xfrm>
            <a:off x="0" y="1620000"/>
            <a:ext cx="3060000" cy="1620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60000" y="1620000"/>
            <a:ext cx="3060000" cy="1618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3060000" y="0"/>
            <a:ext cx="3060000" cy="1620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0"/>
          </a:p>
        </p:txBody>
      </p:sp>
      <p:sp>
        <p:nvSpPr>
          <p:cNvPr id="10" name="ZoneTexte 9"/>
          <p:cNvSpPr txBox="1"/>
          <p:nvPr/>
        </p:nvSpPr>
        <p:spPr>
          <a:xfrm>
            <a:off x="2340000" y="1"/>
            <a:ext cx="144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Le château d’Yvoir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197699" y="1"/>
            <a:ext cx="372459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L’arrière du château d’Yvoir et ses jardins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800000" y="1"/>
            <a:ext cx="2520000" cy="252000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Détail des jardins du château d’Yvoir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64000" y="1"/>
            <a:ext cx="252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L’ancienne Tour de Garde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2078057" y="0"/>
            <a:ext cx="2031594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solidFill>
                  <a:srgbClr val="FFFF00"/>
                </a:solidFill>
                <a:latin typeface="Andy" panose="03080602030302030203" pitchFamily="66" charset="0"/>
              </a:rPr>
              <a:t>           La fontaine du village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41535" y="1"/>
            <a:ext cx="3809185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La terrasse sur l’arrière de l’hôtel-restaurant du port d’Yvoir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24000" y="0"/>
            <a:ext cx="180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Le port de plaisance d’Yvoir</a:t>
            </a:r>
          </a:p>
        </p:txBody>
      </p:sp>
    </p:spTree>
    <p:extLst>
      <p:ext uri="{BB962C8B-B14F-4D97-AF65-F5344CB8AC3E}">
        <p14:creationId xmlns:p14="http://schemas.microsoft.com/office/powerpoint/2010/main" val="1825336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0000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0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404000" y="1"/>
            <a:ext cx="3240000" cy="252000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L’arrière cour et la piscine de l’hôtel « Villa </a:t>
            </a:r>
            <a:r>
              <a:rPr lang="fr-FR" sz="1129" b="1" dirty="0">
                <a:latin typeface="Andy" panose="03080602030302030203" pitchFamily="66" charset="0"/>
              </a:rPr>
              <a:t>Cécile »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64000" y="0"/>
            <a:ext cx="252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La </a:t>
            </a:r>
            <a:r>
              <a:rPr lang="fr-FR" sz="1129" dirty="0" err="1">
                <a:latin typeface="Andy" panose="03080602030302030203" pitchFamily="66" charset="0"/>
              </a:rPr>
              <a:t>Châtaignière</a:t>
            </a:r>
            <a:r>
              <a:rPr lang="fr-FR" sz="1129" dirty="0">
                <a:latin typeface="Andy" panose="03080602030302030203" pitchFamily="66" charset="0"/>
              </a:rPr>
              <a:t> du domaine de </a:t>
            </a:r>
            <a:r>
              <a:rPr lang="fr-FR" sz="1129" dirty="0" err="1">
                <a:latin typeface="Andy" panose="03080602030302030203" pitchFamily="66" charset="0"/>
              </a:rPr>
              <a:t>Rovorée</a:t>
            </a:r>
            <a:r>
              <a:rPr lang="fr-FR" sz="1129" dirty="0">
                <a:latin typeface="Andy" panose="03080602030302030203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13497" y="1"/>
            <a:ext cx="1935266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r>
              <a:rPr lang="fr-FR" sz="1129" dirty="0">
                <a:latin typeface="Andy" panose="03080602030302030203" pitchFamily="66" charset="0"/>
              </a:rPr>
              <a:t>  Le magasin l’ Échoppe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240000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60000" cy="3240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1705598" y="1"/>
            <a:ext cx="2708793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L'église Saint-Pancrace</a:t>
            </a: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04000" y="1"/>
            <a:ext cx="144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L'encrier géant</a:t>
            </a: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944000" y="1"/>
            <a:ext cx="216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Les remparts et la porte fortifiée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939364" y="448477"/>
            <a:ext cx="2438392" cy="35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14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812174" y="2505654"/>
            <a:ext cx="2332444" cy="2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332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116000" y="1"/>
            <a:ext cx="396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      les maisons du village médiéval son appuyées sur les remparts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1728000" y="1"/>
            <a:ext cx="288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solidFill>
                  <a:srgbClr val="FFFF00"/>
                </a:solidFill>
                <a:latin typeface="Andy" panose="03080602030302030203" pitchFamily="66" charset="0"/>
              </a:rPr>
              <a:t>Vue sur le jardin des Cinq sens et le château</a:t>
            </a:r>
          </a:p>
        </p:txBody>
      </p:sp>
    </p:spTree>
    <p:extLst>
      <p:ext uri="{BB962C8B-B14F-4D97-AF65-F5344CB8AC3E}">
        <p14:creationId xmlns:p14="http://schemas.microsoft.com/office/powerpoint/2010/main" val="177379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88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60000" y="1"/>
            <a:ext cx="1800000" cy="266098"/>
          </a:xfrm>
          <a:prstGeom prst="rect">
            <a:avLst/>
          </a:prstGeom>
          <a:noFill/>
        </p:spPr>
        <p:txBody>
          <a:bodyPr wrap="square" lIns="0" rIns="101580" rtlCol="0">
            <a:spAutoFit/>
          </a:bodyPr>
          <a:lstStyle/>
          <a:p>
            <a:pPr algn="ctr"/>
            <a:r>
              <a:rPr lang="fr-FR" sz="1129" dirty="0">
                <a:solidFill>
                  <a:srgbClr val="FFFF00"/>
                </a:solidFill>
                <a:latin typeface="Andy" panose="03080602030302030203" pitchFamily="66" charset="0"/>
              </a:rPr>
              <a:t>Le monument aux Morts</a:t>
            </a:r>
          </a:p>
        </p:txBody>
      </p:sp>
    </p:spTree>
    <p:extLst>
      <p:ext uri="{BB962C8B-B14F-4D97-AF65-F5344CB8AC3E}">
        <p14:creationId xmlns:p14="http://schemas.microsoft.com/office/powerpoint/2010/main" val="332340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24360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60000" cy="324360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sp>
        <p:nvSpPr>
          <p:cNvPr id="6" name="ZoneTexte 5"/>
          <p:cNvSpPr txBox="1"/>
          <p:nvPr/>
        </p:nvSpPr>
        <p:spPr>
          <a:xfrm>
            <a:off x="2124000" y="0"/>
            <a:ext cx="216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Porte de Nernier vue de l'intérieur</a:t>
            </a:r>
          </a:p>
        </p:txBody>
      </p:sp>
    </p:spTree>
    <p:extLst>
      <p:ext uri="{BB962C8B-B14F-4D97-AF65-F5344CB8AC3E}">
        <p14:creationId xmlns:p14="http://schemas.microsoft.com/office/powerpoint/2010/main" val="216475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00000" y="1"/>
            <a:ext cx="252000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solidFill>
                  <a:srgbClr val="FFFF00"/>
                </a:solidFill>
                <a:latin typeface="Andy" panose="03080602030302030203" pitchFamily="66" charset="0"/>
              </a:rPr>
              <a:t>Porte de </a:t>
            </a:r>
            <a:r>
              <a:rPr lang="fr-FR" sz="1129" dirty="0" err="1">
                <a:solidFill>
                  <a:srgbClr val="FFFF00"/>
                </a:solidFill>
                <a:latin typeface="Andy" panose="03080602030302030203" pitchFamily="66" charset="0"/>
              </a:rPr>
              <a:t>Rovorée</a:t>
            </a:r>
            <a:r>
              <a:rPr lang="fr-FR" sz="1129" dirty="0">
                <a:solidFill>
                  <a:srgbClr val="FFFF00"/>
                </a:solidFill>
                <a:latin typeface="Andy" panose="03080602030302030203" pitchFamily="66" charset="0"/>
              </a:rPr>
              <a:t> vue de l'extérieur </a:t>
            </a:r>
          </a:p>
        </p:txBody>
      </p:sp>
    </p:spTree>
    <p:extLst>
      <p:ext uri="{BB962C8B-B14F-4D97-AF65-F5344CB8AC3E}">
        <p14:creationId xmlns:p14="http://schemas.microsoft.com/office/powerpoint/2010/main" val="298955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197699" y="1"/>
            <a:ext cx="3724590" cy="266098"/>
          </a:xfrm>
          <a:prstGeom prst="rect">
            <a:avLst/>
          </a:prstGeom>
          <a:noFill/>
        </p:spPr>
        <p:txBody>
          <a:bodyPr wrap="square" lIns="101580" rIns="101580" rtlCol="0">
            <a:spAutoFit/>
          </a:bodyPr>
          <a:lstStyle/>
          <a:p>
            <a:pPr algn="ctr"/>
            <a:r>
              <a:rPr lang="fr-FR" sz="1129" dirty="0">
                <a:latin typeface="Andy" panose="03080602030302030203" pitchFamily="66" charset="0"/>
              </a:rPr>
              <a:t>Petite ruelles menant aux rives du lac Leman</a:t>
            </a:r>
          </a:p>
        </p:txBody>
      </p:sp>
    </p:spTree>
    <p:extLst>
      <p:ext uri="{BB962C8B-B14F-4D97-AF65-F5344CB8AC3E}">
        <p14:creationId xmlns:p14="http://schemas.microsoft.com/office/powerpoint/2010/main" val="6907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47"/>
            <a:ext cx="6120000" cy="324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00" y="19844"/>
            <a:ext cx="2952000" cy="295238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213497" y="2916000"/>
            <a:ext cx="1692995" cy="24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2959" tIns="21480" rIns="42959" bIns="214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1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39200" y="649844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00000" y="-324000"/>
            <a:ext cx="2520000" cy="1509030"/>
          </a:xfrm>
          <a:prstGeom prst="rect">
            <a:avLst/>
          </a:prstGeom>
          <a:noFill/>
        </p:spPr>
        <p:txBody>
          <a:bodyPr wrap="square" lIns="42959" tIns="21480" rIns="42959" bIns="214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43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2527</TotalTime>
  <Words>165</Words>
  <Application>Microsoft Office PowerPoint</Application>
  <PresentationFormat>Personnalisé</PresentationFormat>
  <Paragraphs>31</Paragraphs>
  <Slides>24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Algerian</vt:lpstr>
      <vt:lpstr>Andy</vt:lpstr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389</cp:revision>
  <dcterms:created xsi:type="dcterms:W3CDTF">2015-11-19T08:12:04Z</dcterms:created>
  <dcterms:modified xsi:type="dcterms:W3CDTF">2025-02-10T09:29:39Z</dcterms:modified>
</cp:coreProperties>
</file>