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24" r:id="rId2"/>
    <p:sldId id="326" r:id="rId3"/>
    <p:sldId id="320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KXyy6wyqrDu0PevYBfEMWA==" hashData="ytY4fULRR9l54ylyC5koqJVJHg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5FFFF"/>
    <a:srgbClr val="683400"/>
    <a:srgbClr val="FF69D8"/>
    <a:srgbClr val="F27EE1"/>
    <a:srgbClr val="D6A300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4527" autoAdjust="0"/>
    <p:restoredTop sz="94660"/>
  </p:normalViewPr>
  <p:slideViewPr>
    <p:cSldViewPr>
      <p:cViewPr>
        <p:scale>
          <a:sx n="83" d="100"/>
          <a:sy n="83" d="100"/>
        </p:scale>
        <p:origin x="-1435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D449A1F-4C5B-4B3C-95CE-0E3339658EA3}" type="datetimeFigureOut">
              <a:rPr lang="fr-FR"/>
              <a:pPr>
                <a:defRPr/>
              </a:pPr>
              <a:t>04/01/2025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7B607A1-035D-4A7E-A40A-F4E980D9A7E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163760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D4C7ED9-7F54-46F5-8ED4-9EE3B44ED141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3F2537C-4EAA-43B5-B0F8-CC5BAA2A7683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6B516BA-2674-4205-9AA3-63979636C0F4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D64825-AD2D-49B8-8F51-8392EB7D82E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844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CED6D2-6ADF-438C-95BC-DB9DF87D225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93449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F93C70-E52A-4EFA-8DAC-9D76A03E6D5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212947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BBBF83-1C90-410B-A783-06DA10A2679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762933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F86EFC-6EEA-4B36-8593-A0AFFAB453D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808340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DA5571-EE9D-49C1-9720-72672993315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046846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81FAB2-FFEA-4C93-9DA5-C25F25C993E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18433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CEEF09-884F-4F89-8A99-796505C5524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384345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117C3A-74DF-4212-AC7C-75820554DE3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044578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AB9DEB-62E0-41B9-A983-04A4B1A07A8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013467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7E541D-D66B-42B5-8D79-7018DD6382D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110921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FF0000"/>
            </a:gs>
            <a:gs pos="75412">
              <a:schemeClr val="tx1"/>
            </a:gs>
            <a:gs pos="67000">
              <a:schemeClr val="tx1"/>
            </a:gs>
            <a:gs pos="83000">
              <a:srgbClr val="C00000"/>
            </a:gs>
            <a:gs pos="92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66E595B-3188-4DB5-8EA5-2B7FAC01AEC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13" Type="http://schemas.openxmlformats.org/officeDocument/2006/relationships/image" Target="../media/image6.png"/><Relationship Id="rId18" Type="http://schemas.openxmlformats.org/officeDocument/2006/relationships/image" Target="../media/image11.gif"/><Relationship Id="rId3" Type="http://schemas.openxmlformats.org/officeDocument/2006/relationships/audio" Target="../media/audio3.wav"/><Relationship Id="rId7" Type="http://schemas.openxmlformats.org/officeDocument/2006/relationships/notesSlide" Target="../notesSlides/notesSlide1.xml"/><Relationship Id="rId12" Type="http://schemas.openxmlformats.org/officeDocument/2006/relationships/image" Target="../media/image5.png"/><Relationship Id="rId17" Type="http://schemas.openxmlformats.org/officeDocument/2006/relationships/image" Target="../media/image10.jpeg"/><Relationship Id="rId2" Type="http://schemas.openxmlformats.org/officeDocument/2006/relationships/audio" Target="../media/audio2.wav"/><Relationship Id="rId16" Type="http://schemas.openxmlformats.org/officeDocument/2006/relationships/image" Target="../media/image9.jpeg"/><Relationship Id="rId1" Type="http://schemas.openxmlformats.org/officeDocument/2006/relationships/audio" Target="../media/audio1.wav"/><Relationship Id="rId6" Type="http://schemas.openxmlformats.org/officeDocument/2006/relationships/slideLayout" Target="../slideLayouts/slideLayout1.xml"/><Relationship Id="rId11" Type="http://schemas.openxmlformats.org/officeDocument/2006/relationships/image" Target="../media/image4.png"/><Relationship Id="rId5" Type="http://schemas.openxmlformats.org/officeDocument/2006/relationships/audio" Target="../media/audio5.wav"/><Relationship Id="rId15" Type="http://schemas.openxmlformats.org/officeDocument/2006/relationships/image" Target="../media/image8.gif"/><Relationship Id="rId10" Type="http://schemas.openxmlformats.org/officeDocument/2006/relationships/image" Target="../media/image3.jpeg"/><Relationship Id="rId4" Type="http://schemas.openxmlformats.org/officeDocument/2006/relationships/audio" Target="../media/audio4.wav"/><Relationship Id="rId9" Type="http://schemas.openxmlformats.org/officeDocument/2006/relationships/image" Target="../media/image2.jpeg"/><Relationship Id="rId14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2.jpe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gif"/><Relationship Id="rId5" Type="http://schemas.openxmlformats.org/officeDocument/2006/relationships/image" Target="../media/image8.gif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3.png"/><Relationship Id="rId18" Type="http://schemas.openxmlformats.org/officeDocument/2006/relationships/audio" Target="../media/audio8.wav"/><Relationship Id="rId26" Type="http://schemas.openxmlformats.org/officeDocument/2006/relationships/audio" Target="../media/audio12.wav"/><Relationship Id="rId39" Type="http://schemas.openxmlformats.org/officeDocument/2006/relationships/image" Target="../media/image36.jpeg"/><Relationship Id="rId21" Type="http://schemas.openxmlformats.org/officeDocument/2006/relationships/image" Target="../media/image27.jpeg"/><Relationship Id="rId34" Type="http://schemas.openxmlformats.org/officeDocument/2006/relationships/audio" Target="../media/audio16.wav"/><Relationship Id="rId42" Type="http://schemas.openxmlformats.org/officeDocument/2006/relationships/image" Target="../media/image38.gif"/><Relationship Id="rId47" Type="http://schemas.microsoft.com/office/2007/relationships/hdphoto" Target="../media/hdphoto2.wdp"/><Relationship Id="rId50" Type="http://schemas.microsoft.com/office/2007/relationships/hdphoto" Target="../media/hdphoto3.wdp"/><Relationship Id="rId55" Type="http://schemas.openxmlformats.org/officeDocument/2006/relationships/image" Target="../media/image47.png"/><Relationship Id="rId63" Type="http://schemas.openxmlformats.org/officeDocument/2006/relationships/audio" Target="../media/audio20.wav"/><Relationship Id="rId68" Type="http://schemas.openxmlformats.org/officeDocument/2006/relationships/image" Target="../media/image59.png"/><Relationship Id="rId7" Type="http://schemas.openxmlformats.org/officeDocument/2006/relationships/image" Target="../media/image8.gif"/><Relationship Id="rId71" Type="http://schemas.openxmlformats.org/officeDocument/2006/relationships/image" Target="../media/image62.jpeg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7.wav"/><Relationship Id="rId29" Type="http://schemas.openxmlformats.org/officeDocument/2006/relationships/image" Target="../media/image31.jpeg"/><Relationship Id="rId11" Type="http://schemas.openxmlformats.org/officeDocument/2006/relationships/image" Target="../media/image21.png"/><Relationship Id="rId24" Type="http://schemas.openxmlformats.org/officeDocument/2006/relationships/audio" Target="../media/audio11.wav"/><Relationship Id="rId32" Type="http://schemas.openxmlformats.org/officeDocument/2006/relationships/audio" Target="../media/audio15.wav"/><Relationship Id="rId37" Type="http://schemas.openxmlformats.org/officeDocument/2006/relationships/image" Target="../media/image35.jpeg"/><Relationship Id="rId40" Type="http://schemas.openxmlformats.org/officeDocument/2006/relationships/audio" Target="../media/audio19.wav"/><Relationship Id="rId45" Type="http://schemas.openxmlformats.org/officeDocument/2006/relationships/image" Target="../media/image41.jpeg"/><Relationship Id="rId53" Type="http://schemas.openxmlformats.org/officeDocument/2006/relationships/image" Target="../media/image46.png"/><Relationship Id="rId58" Type="http://schemas.openxmlformats.org/officeDocument/2006/relationships/image" Target="../media/image50.png"/><Relationship Id="rId66" Type="http://schemas.openxmlformats.org/officeDocument/2006/relationships/image" Target="../media/image57.gif"/><Relationship Id="rId74" Type="http://schemas.openxmlformats.org/officeDocument/2006/relationships/image" Target="../media/image65.png"/><Relationship Id="rId5" Type="http://schemas.openxmlformats.org/officeDocument/2006/relationships/image" Target="../media/image16.png"/><Relationship Id="rId15" Type="http://schemas.openxmlformats.org/officeDocument/2006/relationships/image" Target="../media/image24.jpeg"/><Relationship Id="rId23" Type="http://schemas.openxmlformats.org/officeDocument/2006/relationships/image" Target="../media/image28.jpeg"/><Relationship Id="rId28" Type="http://schemas.openxmlformats.org/officeDocument/2006/relationships/audio" Target="../media/audio13.wav"/><Relationship Id="rId36" Type="http://schemas.openxmlformats.org/officeDocument/2006/relationships/audio" Target="../media/audio17.wav"/><Relationship Id="rId49" Type="http://schemas.openxmlformats.org/officeDocument/2006/relationships/image" Target="../media/image44.png"/><Relationship Id="rId57" Type="http://schemas.openxmlformats.org/officeDocument/2006/relationships/image" Target="../media/image49.jpeg"/><Relationship Id="rId61" Type="http://schemas.openxmlformats.org/officeDocument/2006/relationships/image" Target="../media/image53.jpeg"/><Relationship Id="rId10" Type="http://schemas.openxmlformats.org/officeDocument/2006/relationships/image" Target="../media/image20.gif"/><Relationship Id="rId19" Type="http://schemas.openxmlformats.org/officeDocument/2006/relationships/image" Target="../media/image26.jpeg"/><Relationship Id="rId31" Type="http://schemas.openxmlformats.org/officeDocument/2006/relationships/image" Target="../media/image32.jpeg"/><Relationship Id="rId44" Type="http://schemas.openxmlformats.org/officeDocument/2006/relationships/image" Target="../media/image40.jpeg"/><Relationship Id="rId52" Type="http://schemas.microsoft.com/office/2007/relationships/hdphoto" Target="../media/hdphoto4.wdp"/><Relationship Id="rId60" Type="http://schemas.openxmlformats.org/officeDocument/2006/relationships/image" Target="../media/image52.gif"/><Relationship Id="rId65" Type="http://schemas.openxmlformats.org/officeDocument/2006/relationships/image" Target="../media/image56.jpeg"/><Relationship Id="rId73" Type="http://schemas.openxmlformats.org/officeDocument/2006/relationships/image" Target="../media/image64.png"/><Relationship Id="rId4" Type="http://schemas.openxmlformats.org/officeDocument/2006/relationships/image" Target="../media/image15.png"/><Relationship Id="rId9" Type="http://schemas.openxmlformats.org/officeDocument/2006/relationships/image" Target="../media/image19.gif"/><Relationship Id="rId14" Type="http://schemas.openxmlformats.org/officeDocument/2006/relationships/audio" Target="../media/audio6.wav"/><Relationship Id="rId22" Type="http://schemas.openxmlformats.org/officeDocument/2006/relationships/audio" Target="../media/audio10.wav"/><Relationship Id="rId27" Type="http://schemas.openxmlformats.org/officeDocument/2006/relationships/image" Target="../media/image30.jpeg"/><Relationship Id="rId30" Type="http://schemas.openxmlformats.org/officeDocument/2006/relationships/audio" Target="../media/audio14.wav"/><Relationship Id="rId35" Type="http://schemas.openxmlformats.org/officeDocument/2006/relationships/image" Target="../media/image34.jpeg"/><Relationship Id="rId43" Type="http://schemas.openxmlformats.org/officeDocument/2006/relationships/image" Target="../media/image39.gif"/><Relationship Id="rId48" Type="http://schemas.openxmlformats.org/officeDocument/2006/relationships/image" Target="../media/image43.png"/><Relationship Id="rId56" Type="http://schemas.openxmlformats.org/officeDocument/2006/relationships/image" Target="../media/image48.jpeg"/><Relationship Id="rId64" Type="http://schemas.openxmlformats.org/officeDocument/2006/relationships/image" Target="../media/image55.jpeg"/><Relationship Id="rId69" Type="http://schemas.openxmlformats.org/officeDocument/2006/relationships/image" Target="../media/image60.png"/><Relationship Id="rId8" Type="http://schemas.openxmlformats.org/officeDocument/2006/relationships/image" Target="../media/image18.gif"/><Relationship Id="rId51" Type="http://schemas.openxmlformats.org/officeDocument/2006/relationships/image" Target="../media/image45.png"/><Relationship Id="rId72" Type="http://schemas.openxmlformats.org/officeDocument/2006/relationships/image" Target="../media/image63.gif"/><Relationship Id="rId3" Type="http://schemas.openxmlformats.org/officeDocument/2006/relationships/image" Target="../media/image14.png"/><Relationship Id="rId12" Type="http://schemas.openxmlformats.org/officeDocument/2006/relationships/image" Target="../media/image22.png"/><Relationship Id="rId17" Type="http://schemas.openxmlformats.org/officeDocument/2006/relationships/image" Target="../media/image25.jpeg"/><Relationship Id="rId25" Type="http://schemas.openxmlformats.org/officeDocument/2006/relationships/image" Target="../media/image29.jpeg"/><Relationship Id="rId33" Type="http://schemas.openxmlformats.org/officeDocument/2006/relationships/image" Target="../media/image33.jpeg"/><Relationship Id="rId38" Type="http://schemas.openxmlformats.org/officeDocument/2006/relationships/audio" Target="../media/audio18.wav"/><Relationship Id="rId46" Type="http://schemas.openxmlformats.org/officeDocument/2006/relationships/image" Target="../media/image42.png"/><Relationship Id="rId59" Type="http://schemas.openxmlformats.org/officeDocument/2006/relationships/image" Target="../media/image51.png"/><Relationship Id="rId67" Type="http://schemas.openxmlformats.org/officeDocument/2006/relationships/image" Target="../media/image58.jpeg"/><Relationship Id="rId20" Type="http://schemas.openxmlformats.org/officeDocument/2006/relationships/audio" Target="../media/audio9.wav"/><Relationship Id="rId41" Type="http://schemas.openxmlformats.org/officeDocument/2006/relationships/image" Target="../media/image37.jpeg"/><Relationship Id="rId54" Type="http://schemas.microsoft.com/office/2007/relationships/hdphoto" Target="../media/hdphoto5.wdp"/><Relationship Id="rId62" Type="http://schemas.openxmlformats.org/officeDocument/2006/relationships/image" Target="../media/image54.gif"/><Relationship Id="rId70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ansTitre.wav">
            <a:hlinkClick r:id="" action="ppaction://media"/>
          </p:cNvPr>
          <p:cNvPicPr>
            <a:picLocks noRot="1" noChangeAspect="1"/>
          </p:cNvPicPr>
          <p:nvPr>
            <a:wavAudioFile r:embed="rId1" name="SansTitre.wav"/>
          </p:nvPr>
        </p:nvPicPr>
        <p:blipFill>
          <a:blip r:embed="rId8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2050" name="Picture 2" descr="C:\Users\Solenn\Desktop\oooooooo_Modifié.jpe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58750"/>
            <a:ext cx="8785225" cy="658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2" descr="C:\Users\Solenn\Desktop\oooooooo_Modifié3.jpe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1341438"/>
            <a:ext cx="5868987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Sans869.wav">
            <a:hlinkClick r:id="" action="ppaction://media"/>
          </p:cNvPr>
          <p:cNvPicPr>
            <a:picLocks noRot="1" noChangeAspect="1"/>
          </p:cNvPicPr>
          <p:nvPr>
            <a:wavAudioFile r:embed="rId2" name="SansTitre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13 H884.wav">
            <a:hlinkClick r:id="" action="ppaction://media"/>
          </p:cNvPr>
          <p:cNvPicPr>
            <a:picLocks noRot="1" noChangeAspect="1"/>
          </p:cNvPicPr>
          <p:nvPr>
            <a:wavAudioFile r:embed="rId3" name="13 Haddaway- What Is Love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3884.wav">
            <a:hlinkClick r:id="" action="ppaction://media"/>
          </p:cNvPr>
          <p:cNvPicPr>
            <a:picLocks noRot="1" noChangeAspect="1"/>
          </p:cNvPicPr>
          <p:nvPr>
            <a:wavAudioFile r:embed="rId4" name="3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3. 884.wav">
            <a:hlinkClick r:id="" action="ppaction://media"/>
          </p:cNvPr>
          <p:cNvPicPr>
            <a:picLocks noRot="1" noChangeAspect="1"/>
          </p:cNvPicPr>
          <p:nvPr>
            <a:wavAudioFile r:embed="rId5" name="03. F.B.I.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1849438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085557" y="2936081"/>
            <a:ext cx="1036638" cy="1057275"/>
          </a:xfrm>
          <a:prstGeom prst="ellipse">
            <a:avLst/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36576" y="28575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494631" y="1163864"/>
            <a:ext cx="6191250" cy="4535488"/>
          </a:xfrm>
          <a:prstGeom prst="frame">
            <a:avLst>
              <a:gd name="adj1" fmla="val 1657"/>
            </a:avLst>
          </a:prstGeom>
          <a:blipFill dpi="0"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6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0767" y="1758105"/>
            <a:ext cx="3873902" cy="3384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 descr="C:\Users\Solenn\Desktop\Michel Polnareff - Olympia - 2016\folder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5735" y="1889318"/>
            <a:ext cx="3355048" cy="3176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4" descr="C:\Users\JCL\Desktop\cd2.gif"/>
          <p:cNvPicPr>
            <a:picLocks noChangeAspect="1" noChangeArrowheads="1" noCrop="1"/>
          </p:cNvPicPr>
          <p:nvPr/>
        </p:nvPicPr>
        <p:blipFill>
          <a:blip r:embed="rId18" cstate="print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5654" y="488231"/>
            <a:ext cx="698500" cy="31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999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999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Solenn\Desktop\oooooooo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7" y="173831"/>
            <a:ext cx="8785225" cy="658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C:\Users\Solenn\Desktop\oooooooo_Modifié3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1341438"/>
            <a:ext cx="5868987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Cadre 14"/>
          <p:cNvSpPr/>
          <p:nvPr/>
        </p:nvSpPr>
        <p:spPr>
          <a:xfrm>
            <a:off x="1116013" y="836613"/>
            <a:ext cx="6985000" cy="5184775"/>
          </a:xfrm>
          <a:prstGeom prst="frame">
            <a:avLst>
              <a:gd name="adj1" fmla="val 3068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9" name="Picture 2" descr="C:\Users\Solenn\Desktop\22.jpg"/>
          <p:cNvPicPr>
            <a:picLocks noChangeAspect="1" noChangeArrowheads="1"/>
          </p:cNvPicPr>
          <p:nvPr/>
        </p:nvPicPr>
        <p:blipFill>
          <a:blip r:embed="rId7">
            <a:duotone>
              <a:prstClr val="black"/>
              <a:srgbClr val="C00000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966" b="93471" l="9966" r="9209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024" y="1629148"/>
            <a:ext cx="3960440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dre 9"/>
          <p:cNvSpPr/>
          <p:nvPr/>
        </p:nvSpPr>
        <p:spPr>
          <a:xfrm>
            <a:off x="2249996" y="1722239"/>
            <a:ext cx="4680520" cy="3456384"/>
          </a:xfrm>
          <a:prstGeom prst="frame">
            <a:avLst>
              <a:gd name="adj1" fmla="val 2663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929546" y="2019270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1200" b="1" dirty="0"/>
              <a:t>01 </a:t>
            </a:r>
            <a:r>
              <a:rPr lang="fr-FR" sz="1200" b="1" dirty="0" err="1"/>
              <a:t>Holidays</a:t>
            </a:r>
            <a:r>
              <a:rPr lang="fr-FR" sz="1200" b="1" dirty="0"/>
              <a:t> (Live) 3:09</a:t>
            </a:r>
          </a:p>
          <a:p>
            <a:r>
              <a:rPr lang="fr-FR" sz="1200" b="1" dirty="0"/>
              <a:t>02 est la Tosca ? (Live) 4:12</a:t>
            </a:r>
          </a:p>
          <a:p>
            <a:r>
              <a:rPr lang="fr-FR" sz="1200" b="1" dirty="0"/>
              <a:t>03 Je t’aime / </a:t>
            </a:r>
            <a:r>
              <a:rPr lang="fr-FR" sz="1200" b="1" dirty="0" err="1"/>
              <a:t>Purple</a:t>
            </a:r>
            <a:r>
              <a:rPr lang="fr-FR" sz="1200" b="1" dirty="0"/>
              <a:t> </a:t>
            </a:r>
            <a:r>
              <a:rPr lang="fr-FR" sz="1200" b="1" dirty="0" err="1"/>
              <a:t>Rain</a:t>
            </a:r>
            <a:r>
              <a:rPr lang="fr-FR" sz="1200" b="1" dirty="0"/>
              <a:t> (Live) 7:07</a:t>
            </a:r>
          </a:p>
          <a:p>
            <a:r>
              <a:rPr lang="fr-FR" sz="1200" b="1" dirty="0"/>
              <a:t>04 Dans la rue (Live) 4:25</a:t>
            </a:r>
          </a:p>
          <a:p>
            <a:r>
              <a:rPr lang="fr-FR" sz="1200" b="1" dirty="0"/>
              <a:t>05 Y’a qu’un </a:t>
            </a:r>
            <a:r>
              <a:rPr lang="fr-FR" sz="1200" b="1" dirty="0" err="1"/>
              <a:t>ch’veu</a:t>
            </a:r>
            <a:r>
              <a:rPr lang="fr-FR" sz="1200" b="1" dirty="0"/>
              <a:t> (Live) 5:31</a:t>
            </a:r>
          </a:p>
          <a:p>
            <a:r>
              <a:rPr lang="fr-FR" sz="1200" b="1" dirty="0"/>
              <a:t>06 </a:t>
            </a:r>
            <a:r>
              <a:rPr lang="fr-FR" sz="1200" b="1" dirty="0" err="1"/>
              <a:t>Goodbye</a:t>
            </a:r>
            <a:r>
              <a:rPr lang="fr-FR" sz="1200" b="1" dirty="0"/>
              <a:t> Marylou (Live) 10:20</a:t>
            </a:r>
          </a:p>
          <a:p>
            <a:r>
              <a:rPr lang="fr-FR" sz="1200" b="1" dirty="0"/>
              <a:t>07 </a:t>
            </a:r>
            <a:r>
              <a:rPr lang="fr-FR" sz="1200" b="1" dirty="0" err="1"/>
              <a:t>Kama-Sutra</a:t>
            </a:r>
            <a:r>
              <a:rPr lang="fr-FR" sz="1200" b="1" dirty="0"/>
              <a:t> (Live) 5:33</a:t>
            </a:r>
          </a:p>
          <a:p>
            <a:r>
              <a:rPr lang="fr-FR" sz="1200" b="1" dirty="0"/>
              <a:t>08 </a:t>
            </a:r>
            <a:r>
              <a:rPr lang="fr-FR" sz="1200" b="1" dirty="0" err="1"/>
              <a:t>ame</a:t>
            </a:r>
            <a:r>
              <a:rPr lang="fr-FR" sz="1200" b="1" dirty="0"/>
              <a:t> </a:t>
            </a:r>
            <a:r>
              <a:rPr lang="fr-FR" sz="1200" b="1" dirty="0" err="1"/>
              <a:t>caline</a:t>
            </a:r>
            <a:r>
              <a:rPr lang="fr-FR" sz="1200" b="1" dirty="0"/>
              <a:t> (Live) 4:08</a:t>
            </a:r>
          </a:p>
          <a:p>
            <a:r>
              <a:rPr lang="fr-FR" sz="1200" b="1" dirty="0"/>
              <a:t>09 I Love You </a:t>
            </a:r>
            <a:r>
              <a:rPr lang="fr-FR" sz="1200" b="1" dirty="0" err="1"/>
              <a:t>Because</a:t>
            </a:r>
            <a:r>
              <a:rPr lang="fr-FR" sz="1200" b="1" dirty="0"/>
              <a:t> (Live) 4:26</a:t>
            </a:r>
          </a:p>
          <a:p>
            <a:r>
              <a:rPr lang="fr-FR" sz="1200" b="1" dirty="0"/>
              <a:t>10 Le prince en otage (Live) 3:49</a:t>
            </a:r>
          </a:p>
          <a:p>
            <a:r>
              <a:rPr lang="fr-FR" sz="1200" b="1" dirty="0"/>
              <a:t>11 </a:t>
            </a:r>
            <a:r>
              <a:rPr lang="fr-FR" sz="1200" b="1" dirty="0" err="1"/>
              <a:t>Tibili</a:t>
            </a:r>
            <a:r>
              <a:rPr lang="fr-FR" sz="1200" b="1" dirty="0"/>
              <a:t> (Live) 1:48</a:t>
            </a:r>
          </a:p>
          <a:p>
            <a:r>
              <a:rPr lang="fr-FR" sz="1200" b="1" dirty="0"/>
              <a:t>12 Impro piano (Live) 5:26</a:t>
            </a:r>
          </a:p>
          <a:p>
            <a:r>
              <a:rPr lang="fr-FR" sz="1200" b="1" dirty="0"/>
              <a:t>13 Hey You </a:t>
            </a:r>
            <a:r>
              <a:rPr lang="fr-FR" sz="1200" b="1" dirty="0" err="1"/>
              <a:t>Woman</a:t>
            </a:r>
            <a:r>
              <a:rPr lang="fr-FR" sz="1200" b="1" dirty="0"/>
              <a:t> (Live) 8:01</a:t>
            </a:r>
          </a:p>
          <a:p>
            <a:r>
              <a:rPr lang="fr-FR" sz="1200" b="1" dirty="0"/>
              <a:t>14 Tout, tout pour ma chérie (Live) 4:27</a:t>
            </a:r>
          </a:p>
          <a:p>
            <a:r>
              <a:rPr lang="fr-FR" sz="1200" b="1" dirty="0"/>
              <a:t>15 On ira tous au paradis (Live) 6:11</a:t>
            </a:r>
          </a:p>
        </p:txBody>
      </p:sp>
    </p:spTree>
    <p:extLst>
      <p:ext uri="{BB962C8B-B14F-4D97-AF65-F5344CB8AC3E}">
        <p14:creationId xmlns:p14="http://schemas.microsoft.com/office/powerpoint/2010/main" val="1096640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0"/>
            <a:ext cx="9117013" cy="682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2" descr="C:\Users\christelle\Desktop\Image1444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6038" y="3159125"/>
            <a:ext cx="140335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-46038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4175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01625" cy="225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1441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163" y="2141538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3895725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6" descr="C:\Users\Marie-Jose\Desktop\NUMEROS JUKEBOX NOIR\1 (FILEminimizer).jpg">
            <a:hlinkClick r:id="" action="ppaction://noaction" highlightClick="1">
              <a:snd r:embed="rId14" name="Michel Polnareff - Olympia 2016 (Live) - 16 - Holidays (Live)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Marie-Jose\Desktop\NUMEROS JUKEBOX NOIR\2 (FILEminimizer).jpg">
            <a:hlinkClick r:id="" action="ppaction://noaction" highlightClick="1">
              <a:snd r:embed="rId16" name="Michel Polnareff - Olympia 2016 (Live) - 17 - Où est la Tosca  (Live)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099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3" descr="C:\Users\Marie-Jose\Desktop\NUMEROS JUKEBOX NOIR\3 (FILEminimizer).jpg">
            <a:hlinkClick r:id="" action="ppaction://noaction" highlightClick="1">
              <a:snd r:embed="rId18" name="Michel Polnareff - Olympia 2016 (Live) - 18 - Je t'aime  Purple Rain (Live)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3703638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4" descr="C:\Users\Marie-Jose\Desktop\NUMEROS JUKEBOX NOIR\4 (FILEminimizer).jpg">
            <a:hlinkClick r:id="" action="ppaction://noaction" highlightClick="1">
              <a:snd r:embed="rId20" name="Michel Polnareff - Olympia 2016 (Live) - 19 - Dans la rue (Live)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3513" y="3989388"/>
            <a:ext cx="482600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" descr="C:\Users\Marie-Jose\Desktop\NUMEROS JUKEBOX NOIR\5 (FILEminimizer).jpg">
            <a:hlinkClick r:id="" action="ppaction://noaction" highlightClick="1">
              <a:snd r:embed="rId22" name="Michel Polnareff - Olympia 2016 (Live) - 20 - Y'a qu'un ch'veu (Live).wav"/>
            </a:hlinkClick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4276725"/>
            <a:ext cx="446088" cy="26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6" descr="C:\Users\Marie-Jose\Desktop\NUMEROS JUKEBOX NOIR\6 (FILEminimizer).jpg">
            <a:hlinkClick r:id="" action="ppaction://noaction" highlightClick="1">
              <a:snd r:embed="rId24" name="Michel Polnareff - Olympia 2016 (Live) - 21 - Goodbye Marylou (Live).wav"/>
            </a:hlinkClick>
          </p:cNvPr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576763"/>
            <a:ext cx="44291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7" descr="C:\Users\Marie-Jose\Desktop\NUMEROS JUKEBOX NOIR\7 (FILEminimizer).jpg">
            <a:hlinkClick r:id="" action="ppaction://noaction" highlightClick="1">
              <a:snd r:embed="rId26" name="Michel Polnareff - Olympia 2016 (Live) - 22 - Kâmâ-Sûtra (Live)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388" y="4889500"/>
            <a:ext cx="5143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9" descr="C:\Users\Marie-Jose\Desktop\NUMEROS JUKEBOX NOIR\9 (FILEminimizer).jpg">
            <a:hlinkClick r:id="" action="ppaction://noaction" highlightClick="1">
              <a:snd r:embed="rId28" name="Michel Polnareff - Olympia 2016 (Live) - 24 - I Love You Because (Live)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3132138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10" descr="C:\Users\Marie-Jose\Desktop\NUMEROS JUKEBOX NOIR\10 (FILEminimizer).jpg">
            <a:hlinkClick r:id="" action="ppaction://noaction" highlightClick="1">
              <a:snd r:embed="rId30" name="Michel Polnareff - Olympia 2016 (Live) - 25 - Le prince en otage (Live)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3417888"/>
            <a:ext cx="44926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32" name="Michel Polnareff - Olympia 2016 (Live) - 26 - Tibili (Live)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7068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2" descr="C:\Users\Marie-Jose\Desktop\NUMEROS JUKEBOX NOIR\12 (FILEminimizer).jpg">
            <a:hlinkClick r:id="" action="ppaction://noaction" highlightClick="1">
              <a:snd r:embed="rId34" name="Michel Polnareff - Olympia 2016 (Live) - 27 - Impro piano (Live)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3989388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3" descr="C:\Users\Marie-Jose\Desktop\NUMEROS JUKEBOX NOIR\13 (FILEminimizer).jpg">
            <a:hlinkClick r:id="" action="ppaction://noaction" highlightClick="1">
              <a:snd r:embed="rId36" name="Michel Polnareff - Olympia 2016 (Live) - 28 - Hey You Woman (Live)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4284663"/>
            <a:ext cx="4572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4" descr="C:\Users\Marie-Jose\Desktop\NUMEROS JUKEBOX NOIR\14 (FILEminimizer).jpg">
            <a:hlinkClick r:id="" action="ppaction://noaction" highlightClick="1">
              <a:snd r:embed="rId38" name="Michel Polnareff - Olympia 2016 (Live) - 29 - Tout, tout pour ma chérie (Live)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576763"/>
            <a:ext cx="47625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5" descr="C:\Users\Marie-Jose\Desktop\NUMEROS JUKEBOX NOIR\15 (FILEminimizer).jpg">
            <a:hlinkClick r:id="" action="ppaction://noaction" highlightClick="1">
              <a:snd r:embed="rId40" name="Michel Polnareff - Olympia 2016 (Live) - 30 - On ira tous au paradis (Live)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4889500"/>
            <a:ext cx="449263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96113" y="3138488"/>
            <a:ext cx="187325" cy="226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4984" y="641032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415088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46"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1338" y="4726781"/>
            <a:ext cx="873125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0" y="4046538"/>
            <a:ext cx="630238" cy="186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2" descr="C:\Users\christelle\Desktop\Image2.pn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2" descr="D:\SMYLET\BOUGEOIR 2.png"/>
          <p:cNvPicPr>
            <a:picLocks noChangeAspect="1" noChangeArrowheads="1"/>
          </p:cNvPicPr>
          <p:nvPr/>
        </p:nvPicPr>
        <p:blipFill>
          <a:blip r:embed="rId51">
            <a:extLst>
              <a:ext uri="{BEBA8EAE-BF5A-486C-A8C5-ECC9F3942E4B}">
                <a14:imgProps xmlns:a14="http://schemas.microsoft.com/office/drawing/2010/main">
                  <a14:imgLayer r:embed="rId5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1932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D:\SMYLET\BOUGEOIR 2.png"/>
          <p:cNvPicPr>
            <a:picLocks noChangeAspect="1" noChangeArrowheads="1"/>
          </p:cNvPicPr>
          <p:nvPr/>
        </p:nvPicPr>
        <p:blipFill>
          <a:blip r:embed="rId53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Cadre 63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9" name="Image 5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1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326390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4" descr="D:\SMYLET\1 (FILEmini.jpg"/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2774950"/>
            <a:ext cx="1304925" cy="48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58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59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50" name="Image 10"/>
          <p:cNvPicPr>
            <a:picLocks noChangeAspect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Ellipse 62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6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5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6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8" descr="C:\Users\Marie-Jose\Desktop\NUMEROS JUKEBOX NOIR\8 (FILEminimizer).jpg">
            <a:hlinkClick r:id="" action="ppaction://noaction" highlightClick="1">
              <a:snd r:embed="rId63" name="Michel Polnareff - Olympia 2016 (Live) - 23 - Âme câline (Live).wav"/>
            </a:hlinkClick>
          </p:cNvPr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2763" y="51847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Picture 56" descr="C:\Users\Solenn\Desktop\333333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4775" y="5286375"/>
            <a:ext cx="1328738" cy="9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Solenn\Desktop\Animation2.gif"/>
          <p:cNvPicPr>
            <a:picLocks noChangeAspect="1" noChangeArrowheads="1" noCrop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669" y="1550133"/>
            <a:ext cx="1355256" cy="1478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Cadre 39"/>
          <p:cNvSpPr/>
          <p:nvPr/>
        </p:nvSpPr>
        <p:spPr>
          <a:xfrm>
            <a:off x="3778250" y="1452563"/>
            <a:ext cx="1535113" cy="1666875"/>
          </a:xfrm>
          <a:prstGeom prst="frame">
            <a:avLst>
              <a:gd name="adj1" fmla="val 6684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62" name="Picture 2" descr="C:\Users\Solenn\Desktop\Michel Polnareff - Olympia - 2016\folder.jpg"/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5899" y="1745230"/>
            <a:ext cx="945852" cy="10673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2" descr="C:\Users\christelle\Desktop\tabe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5730875"/>
            <a:ext cx="5826125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2" descr="C:\Users\christelle\Desktop\che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2" descr="C:\Users\christelle\Desktop\che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2" descr="C:\Users\christelle\Desktop\che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95725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2" descr="C:\Users\Solenn\Desktop\Image1 (FILEminimizer)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148" y="3048793"/>
            <a:ext cx="4924425" cy="3217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" name="Picture 69" descr="C:\Users\Jclaude\Desktop\Image1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124</Words>
  <Application>Microsoft Office PowerPoint</Application>
  <PresentationFormat>Affichage à l'écran (4:3)</PresentationFormat>
  <Paragraphs>18</Paragraphs>
  <Slides>3</Slides>
  <Notes>3</Notes>
  <HiddenSlides>0</HiddenSlides>
  <MMClips>5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2025-01-04T09:17:09Z</dcterms:modified>
</cp:coreProperties>
</file>