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4" r:id="rId2"/>
    <p:sldId id="326" r:id="rId3"/>
    <p:sldId id="32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vttWWtGkPzeg11BWhnkEA==" hashData="C/vemoQuBtOamjRWv1wHX/FcQ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529" autoAdjust="0"/>
    <p:restoredTop sz="94660"/>
  </p:normalViewPr>
  <p:slideViewPr>
    <p:cSldViewPr>
      <p:cViewPr>
        <p:scale>
          <a:sx n="80" d="100"/>
          <a:sy n="80" d="100"/>
        </p:scale>
        <p:origin x="-162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449A1F-4C5B-4B3C-95CE-0E3339658EA3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B607A1-035D-4A7E-A40A-F4E980D9A7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637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4C7ED9-7F54-46F5-8ED4-9EE3B44ED14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F2537C-4EAA-43B5-B0F8-CC5BAA2A768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B516BA-2674-4205-9AA3-63979636C0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64825-AD2D-49B8-8F51-8392EB7D82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44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ED6D2-6ADF-438C-95BC-DB9DF87D22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3449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93C70-E52A-4EFA-8DAC-9D76A03E6D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1294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BBF83-1C90-410B-A783-06DA10A267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6293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86EFC-6EEA-4B36-8593-A0AFFAB453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0834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A5571-EE9D-49C1-9720-726729933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4684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1FAB2-FFEA-4C93-9DA5-C25F25C993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843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EEF09-884F-4F89-8A99-796505C552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8434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17C3A-74DF-4212-AC7C-75820554DE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4457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9DEB-62E0-41B9-A983-04A4B1A07A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1346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E541D-D66B-42B5-8D79-7018DD6382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1092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FF0000"/>
            </a:gs>
            <a:gs pos="75412">
              <a:schemeClr val="tx1"/>
            </a:gs>
            <a:gs pos="67000">
              <a:schemeClr val="tx1"/>
            </a:gs>
            <a:gs pos="83000">
              <a:srgbClr val="C0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66E595B-3188-4DB5-8EA5-2B7FAC01AE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jpe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audio" Target="../media/audio8.wav"/><Relationship Id="rId26" Type="http://schemas.openxmlformats.org/officeDocument/2006/relationships/audio" Target="../media/audio12.wav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6.wav"/><Relationship Id="rId42" Type="http://schemas.openxmlformats.org/officeDocument/2006/relationships/image" Target="../media/image37.gif"/><Relationship Id="rId47" Type="http://schemas.microsoft.com/office/2007/relationships/hdphoto" Target="../media/hdphoto2.wdp"/><Relationship Id="rId50" Type="http://schemas.microsoft.com/office/2007/relationships/hdphoto" Target="../media/hdphoto3.wdp"/><Relationship Id="rId55" Type="http://schemas.openxmlformats.org/officeDocument/2006/relationships/image" Target="../media/image46.png"/><Relationship Id="rId63" Type="http://schemas.openxmlformats.org/officeDocument/2006/relationships/audio" Target="../media/audio20.wav"/><Relationship Id="rId68" Type="http://schemas.openxmlformats.org/officeDocument/2006/relationships/image" Target="../media/image58.png"/><Relationship Id="rId7" Type="http://schemas.openxmlformats.org/officeDocument/2006/relationships/image" Target="../media/image8.gif"/><Relationship Id="rId71" Type="http://schemas.openxmlformats.org/officeDocument/2006/relationships/image" Target="../media/image61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30.jpeg"/><Relationship Id="rId11" Type="http://schemas.openxmlformats.org/officeDocument/2006/relationships/image" Target="../media/image20.pn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34.jpeg"/><Relationship Id="rId40" Type="http://schemas.openxmlformats.org/officeDocument/2006/relationships/audio" Target="../media/audio19.wav"/><Relationship Id="rId45" Type="http://schemas.openxmlformats.org/officeDocument/2006/relationships/image" Target="../media/image40.jpeg"/><Relationship Id="rId53" Type="http://schemas.openxmlformats.org/officeDocument/2006/relationships/image" Target="../media/image45.png"/><Relationship Id="rId58" Type="http://schemas.openxmlformats.org/officeDocument/2006/relationships/image" Target="../media/image49.png"/><Relationship Id="rId66" Type="http://schemas.openxmlformats.org/officeDocument/2006/relationships/image" Target="../media/image56.gif"/><Relationship Id="rId5" Type="http://schemas.openxmlformats.org/officeDocument/2006/relationships/image" Target="../media/image15.png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openxmlformats.org/officeDocument/2006/relationships/image" Target="../media/image43.png"/><Relationship Id="rId57" Type="http://schemas.openxmlformats.org/officeDocument/2006/relationships/image" Target="../media/image48.jpeg"/><Relationship Id="rId61" Type="http://schemas.openxmlformats.org/officeDocument/2006/relationships/image" Target="../media/image52.jpeg"/><Relationship Id="rId10" Type="http://schemas.openxmlformats.org/officeDocument/2006/relationships/image" Target="../media/image19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39.jpeg"/><Relationship Id="rId52" Type="http://schemas.microsoft.com/office/2007/relationships/hdphoto" Target="../media/hdphoto4.wdp"/><Relationship Id="rId60" Type="http://schemas.openxmlformats.org/officeDocument/2006/relationships/image" Target="../media/image51.gif"/><Relationship Id="rId65" Type="http://schemas.openxmlformats.org/officeDocument/2006/relationships/image" Target="../media/image55.jpeg"/><Relationship Id="rId73" Type="http://schemas.openxmlformats.org/officeDocument/2006/relationships/image" Target="../media/image63.pn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29.jpeg"/><Relationship Id="rId30" Type="http://schemas.openxmlformats.org/officeDocument/2006/relationships/audio" Target="../media/audio14.wav"/><Relationship Id="rId35" Type="http://schemas.openxmlformats.org/officeDocument/2006/relationships/image" Target="../media/image33.jpeg"/><Relationship Id="rId43" Type="http://schemas.openxmlformats.org/officeDocument/2006/relationships/image" Target="../media/image38.gif"/><Relationship Id="rId48" Type="http://schemas.openxmlformats.org/officeDocument/2006/relationships/image" Target="../media/image42.png"/><Relationship Id="rId56" Type="http://schemas.openxmlformats.org/officeDocument/2006/relationships/image" Target="../media/image47.jpeg"/><Relationship Id="rId64" Type="http://schemas.openxmlformats.org/officeDocument/2006/relationships/image" Target="../media/image54.jpeg"/><Relationship Id="rId69" Type="http://schemas.openxmlformats.org/officeDocument/2006/relationships/image" Target="../media/image59.jpeg"/><Relationship Id="rId8" Type="http://schemas.openxmlformats.org/officeDocument/2006/relationships/image" Target="../media/image17.gif"/><Relationship Id="rId51" Type="http://schemas.openxmlformats.org/officeDocument/2006/relationships/image" Target="../media/image44.png"/><Relationship Id="rId72" Type="http://schemas.openxmlformats.org/officeDocument/2006/relationships/image" Target="../media/image62.png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8.wav"/><Relationship Id="rId46" Type="http://schemas.openxmlformats.org/officeDocument/2006/relationships/image" Target="../media/image41.png"/><Relationship Id="rId59" Type="http://schemas.openxmlformats.org/officeDocument/2006/relationships/image" Target="../media/image50.png"/><Relationship Id="rId67" Type="http://schemas.openxmlformats.org/officeDocument/2006/relationships/image" Target="../media/image57.jpeg"/><Relationship Id="rId20" Type="http://schemas.openxmlformats.org/officeDocument/2006/relationships/audio" Target="../media/audio9.wav"/><Relationship Id="rId41" Type="http://schemas.openxmlformats.org/officeDocument/2006/relationships/image" Target="../media/image36.jpeg"/><Relationship Id="rId54" Type="http://schemas.microsoft.com/office/2007/relationships/hdphoto" Target="../media/hdphoto5.wdp"/><Relationship Id="rId62" Type="http://schemas.openxmlformats.org/officeDocument/2006/relationships/image" Target="../media/image53.gif"/><Relationship Id="rId70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oooooooo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8750"/>
            <a:ext cx="8785225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oooooooo_Modifié3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848" y="1326356"/>
            <a:ext cx="586898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869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884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884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884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94631" y="1163864"/>
            <a:ext cx="6191250" cy="4535488"/>
          </a:xfrm>
          <a:prstGeom prst="frame">
            <a:avLst>
              <a:gd name="adj1" fmla="val 180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767" y="1758105"/>
            <a:ext cx="3873902" cy="3384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" descr="C:\Users\Solenn\Desktop\Michel Polnareff - Olympia - 2016\fold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735" y="1889318"/>
            <a:ext cx="3355048" cy="3176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JCL\Desktop\CD1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877" y="530244"/>
            <a:ext cx="648072" cy="30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oooooooo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8750"/>
            <a:ext cx="8785225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Solenn\Desktop\oooooooo_Modifié3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1341438"/>
            <a:ext cx="586898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116013" y="836613"/>
            <a:ext cx="6985000" cy="5184775"/>
          </a:xfrm>
          <a:prstGeom prst="frame">
            <a:avLst>
              <a:gd name="adj1" fmla="val 863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2" descr="C:\Users\Solenn\Desktop\22.jp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6" b="93471" l="9966" r="920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168" y="1484785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dre 9"/>
          <p:cNvSpPr/>
          <p:nvPr/>
        </p:nvSpPr>
        <p:spPr>
          <a:xfrm>
            <a:off x="2249996" y="1722239"/>
            <a:ext cx="4680520" cy="3456384"/>
          </a:xfrm>
          <a:prstGeom prst="frame">
            <a:avLst>
              <a:gd name="adj1" fmla="val 356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5776" y="1973103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 </a:t>
            </a:r>
            <a:r>
              <a:rPr lang="fr-FR" sz="1200" b="1" dirty="0" smtClean="0"/>
              <a:t>01 </a:t>
            </a:r>
            <a:r>
              <a:rPr lang="fr-FR" sz="1200" b="1" dirty="0"/>
              <a:t>Je suis un homme (Live) 7:37</a:t>
            </a:r>
          </a:p>
          <a:p>
            <a:r>
              <a:rPr lang="fr-FR" sz="1200" b="1" dirty="0"/>
              <a:t> 02 La poupée qui fait non (Live) 3:46</a:t>
            </a:r>
          </a:p>
          <a:p>
            <a:r>
              <a:rPr lang="fr-FR" sz="1200" b="1" dirty="0"/>
              <a:t> 03 L’amour avec toi (Live) 3:04</a:t>
            </a:r>
          </a:p>
          <a:p>
            <a:r>
              <a:rPr lang="fr-FR" sz="1200" b="1" dirty="0"/>
              <a:t> 04 Sous quelle étoile suis-je né (Live) 6:41</a:t>
            </a:r>
          </a:p>
          <a:p>
            <a:r>
              <a:rPr lang="fr-FR" sz="1200" b="1" dirty="0"/>
              <a:t> 05 Ophélie flagrant des lits (Live) 3:37</a:t>
            </a:r>
          </a:p>
          <a:p>
            <a:r>
              <a:rPr lang="fr-FR" sz="1200" b="1" dirty="0"/>
              <a:t> 06 Tam-tam (Live) 5:57</a:t>
            </a:r>
          </a:p>
          <a:p>
            <a:r>
              <a:rPr lang="fr-FR" sz="1200" b="1" dirty="0"/>
              <a:t> 07 L’homme en rouge (Live) 4:01</a:t>
            </a:r>
          </a:p>
          <a:p>
            <a:r>
              <a:rPr lang="fr-FR" sz="1200" b="1" dirty="0"/>
              <a:t> 08 L’homme qui pleurait des larmes de verre (Live) 3:18</a:t>
            </a:r>
          </a:p>
          <a:p>
            <a:r>
              <a:rPr lang="fr-FR" sz="1200" b="1" dirty="0"/>
              <a:t> 09 Qui a tué ? Grand’ Maman (Live) 3:44</a:t>
            </a:r>
          </a:p>
          <a:p>
            <a:r>
              <a:rPr lang="fr-FR" sz="1200" b="1" dirty="0"/>
              <a:t> 10 Lettre à France (Live) 6:45</a:t>
            </a:r>
          </a:p>
          <a:p>
            <a:r>
              <a:rPr lang="fr-FR" sz="1200" b="1" dirty="0"/>
              <a:t> 11 Love Me, </a:t>
            </a:r>
            <a:r>
              <a:rPr lang="fr-FR" sz="1200" b="1" dirty="0" err="1"/>
              <a:t>Please</a:t>
            </a:r>
            <a:r>
              <a:rPr lang="fr-FR" sz="1200" b="1" dirty="0"/>
              <a:t> Love Me (Live) 9:04</a:t>
            </a:r>
          </a:p>
          <a:p>
            <a:r>
              <a:rPr lang="fr-FR" sz="1200" b="1" dirty="0"/>
              <a:t> 12 Rosy (Live) 2:19</a:t>
            </a:r>
          </a:p>
          <a:p>
            <a:r>
              <a:rPr lang="fr-FR" sz="1200" b="1" dirty="0"/>
              <a:t> 13 Le bal des Laze (Live) 6:49</a:t>
            </a:r>
          </a:p>
          <a:p>
            <a:r>
              <a:rPr lang="fr-FR" sz="1200" b="1" dirty="0"/>
              <a:t> 14 Battle Of </a:t>
            </a:r>
            <a:r>
              <a:rPr lang="fr-FR" sz="1200" b="1" dirty="0" err="1"/>
              <a:t>Guitars</a:t>
            </a:r>
            <a:r>
              <a:rPr lang="fr-FR" sz="1200" b="1" dirty="0"/>
              <a:t> (Live) 5:28</a:t>
            </a:r>
          </a:p>
          <a:p>
            <a:r>
              <a:rPr lang="fr-FR" sz="1200" b="1" dirty="0"/>
              <a:t> 15 La mouche (Live) 3:54</a:t>
            </a:r>
          </a:p>
        </p:txBody>
      </p:sp>
    </p:spTree>
    <p:extLst>
      <p:ext uri="{BB962C8B-B14F-4D97-AF65-F5344CB8AC3E}">
        <p14:creationId xmlns:p14="http://schemas.microsoft.com/office/powerpoint/2010/main" val="69674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038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4" name="1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6" name="Michel Polnareff - Olympia 2016 (Live) - 02 - La poupée qui fait non (Liv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8" name="Michel Polnareff - Olympia 2016 (Live) - 03 - L'amour avec toi (Liv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20" name="Michel Polnareff - Olympia 2016 (Live) - 04 - Sous quelle étoile suis-je né  (Live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89388"/>
            <a:ext cx="4826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2" name="Michel Polnareff - Olympia 2016 (Live) - 05 - Ophélie flagrant des lits (Live)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4" name="Michel Polnareff - Olympia 2016 (Live) - 06 - Tam-tam (Live)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4291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6" name="Michel Polnareff - Olympia 2016 (Live) - 07 - L'homme en rouge (Live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8" name="Michel Polnareff - Olympia 2016 (Live) - 09 - Qui a tué Grand' Maman (Liv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0" name="Michel Polnareff - Olympia 2016 (Live) - 10 - Lettre à France (Live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2" name="Michel Polnareff - Olympia 2016 (Live) - 11 - Love Me, Please Love Me (Live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4" name="Michel Polnareff - Olympia 2016 (Live) - 12 - Rosy (Live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6" name="Michel Polnareff - Olympia 2016 (Live) - 13 - Le bal des Laze (Live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8" name="Michel Polnareff - Olympia 2016 (Live) - 14 - Battle Of Guitars (Live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40" name="Michel Polnareff - Olympia 2016 (Live) - 15 - La mouche (Live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738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4799013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8" descr="C:\Users\Marie-Jose\Desktop\NUMEROS JUKEBOX NOIR\8 (FILEminimizer).jpg">
            <a:hlinkClick r:id="" action="ppaction://noaction" highlightClick="1">
              <a:snd r:embed="rId63" name="Michel Polnareff - Olympia 2016 (Live) - 08 - L'homme qui pleurait des larmes de verre (Live)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51847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6" descr="C:\Users\Solenn\Desktop\333333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5286375"/>
            <a:ext cx="1328738" cy="9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669" y="1550133"/>
            <a:ext cx="1355256" cy="147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452563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2" descr="C:\Users\Solenn\Desktop\Michel Polnareff - Olympia - 2016\folder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899" y="1745230"/>
            <a:ext cx="945852" cy="1067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957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Solenn\Desktop\Image1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36" y="2991644"/>
            <a:ext cx="4924425" cy="321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Affichage à l'écran (4:3)</PresentationFormat>
  <Paragraphs>18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2025-01-04T09:16:01Z</dcterms:modified>
</cp:coreProperties>
</file>