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2" r:id="rId12"/>
    <p:sldId id="261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7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612" autoAdjust="0"/>
    <p:restoredTop sz="94660"/>
  </p:normalViewPr>
  <p:slideViewPr>
    <p:cSldViewPr snapToGrid="0">
      <p:cViewPr varScale="1">
        <p:scale>
          <a:sx n="62" d="100"/>
          <a:sy n="62" d="100"/>
        </p:scale>
        <p:origin x="6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C5BA4A-810B-B388-FD21-0383E523B3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00" y="315000"/>
            <a:ext cx="8304000" cy="6228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BDF41-32AF-0E26-C2CA-F8ABDB40AB24}"/>
              </a:ext>
            </a:extLst>
          </p:cNvPr>
          <p:cNvSpPr txBox="1"/>
          <p:nvPr/>
        </p:nvSpPr>
        <p:spPr>
          <a:xfrm>
            <a:off x="8894688" y="217464"/>
            <a:ext cx="270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village de Brantes Vaucluse 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>
            <p:snd r:embed="rId2" name="Richard Clayderman - La Tendresse (Official Video).wav"/>
          </p:stSnd>
        </p:sndAc>
      </p:transition>
    </mc:Choice>
    <mc:Fallback>
      <p:transition spd="slow" advClick="0" advTm="8000">
        <p:pull/>
        <p:sndAc>
          <p:stSnd>
            <p:snd r:embed="rId2" name="Richard Clayderman - La Tendress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819337B-426C-2A95-BD45-6732BED1BFCF}"/>
              </a:ext>
            </a:extLst>
          </p:cNvPr>
          <p:cNvSpPr txBox="1"/>
          <p:nvPr/>
        </p:nvSpPr>
        <p:spPr>
          <a:xfrm>
            <a:off x="7510272" y="2694331"/>
            <a:ext cx="4279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Brantes est une commune française, située dans le département de Vaucluse en région Provence-Alpes-Côte d'Azur.</a:t>
            </a:r>
          </a:p>
        </p:txBody>
      </p:sp>
      <p:pic>
        <p:nvPicPr>
          <p:cNvPr id="4" name="Image 3" descr="Une image contenant plein air, arbre, paysage, nuage&#10;&#10;Le contenu généré par l’IA peut être incorrect.">
            <a:extLst>
              <a:ext uri="{FF2B5EF4-FFF2-40B4-BE49-F238E27FC236}">
                <a16:creationId xmlns:a16="http://schemas.microsoft.com/office/drawing/2014/main" id="{1D9ACE8F-5DDC-25C6-1376-8A012AFBE2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889" y="1035827"/>
            <a:ext cx="7008000" cy="5256000"/>
          </a:xfrm>
          <a:prstGeom prst="rect">
            <a:avLst/>
          </a:prstGeom>
          <a:ln w="130175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AB2A5D-14B7-C4CD-E130-60A402A5A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793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4B2802-19DD-B669-92EC-56DDBFEE82C1}"/>
              </a:ext>
            </a:extLst>
          </p:cNvPr>
          <p:cNvSpPr txBox="1"/>
          <p:nvPr/>
        </p:nvSpPr>
        <p:spPr>
          <a:xfrm>
            <a:off x="451104" y="4014216"/>
            <a:ext cx="2596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 roman sur le Toulourenc.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AA780C-9D1C-D3E3-3021-44891B6DEB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198" y="279000"/>
            <a:ext cx="7848171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D4712B-C208-1B69-C541-44E7BC017689}"/>
              </a:ext>
            </a:extLst>
          </p:cNvPr>
          <p:cNvSpPr txBox="1"/>
          <p:nvPr/>
        </p:nvSpPr>
        <p:spPr>
          <a:xfrm>
            <a:off x="8631936" y="3889248"/>
            <a:ext cx="3267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Mairie de Brantes.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0A850118-C955-CBB3-6E3A-9C4E36E19C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360" y="279000"/>
            <a:ext cx="8389072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3459E7-5711-C5B8-8B2E-8FE7E9EEAF26}"/>
              </a:ext>
            </a:extLst>
          </p:cNvPr>
          <p:cNvSpPr txBox="1"/>
          <p:nvPr/>
        </p:nvSpPr>
        <p:spPr>
          <a:xfrm>
            <a:off x="377952" y="4279392"/>
            <a:ext cx="2816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Brantes, village perché.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barrière&#10;&#10;Le contenu généré par l’IA peut être incorrect.">
            <a:extLst>
              <a:ext uri="{FF2B5EF4-FFF2-40B4-BE49-F238E27FC236}">
                <a16:creationId xmlns:a16="http://schemas.microsoft.com/office/drawing/2014/main" id="{E307AE2C-0BC3-E6F9-02A7-6C8C68F251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84" y="639000"/>
            <a:ext cx="7440000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F50E76-9554-5B3B-9B61-EEEDA8230383}"/>
              </a:ext>
            </a:extLst>
          </p:cNvPr>
          <p:cNvSpPr txBox="1"/>
          <p:nvPr/>
        </p:nvSpPr>
        <p:spPr>
          <a:xfrm>
            <a:off x="9119616" y="3704427"/>
            <a:ext cx="287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le Toulourenc.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2DCD4C50-617B-49D5-263A-42A7B46ED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1824" y="463550"/>
            <a:ext cx="8040264" cy="536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C7783C-1D6C-7289-F703-07691ED03C98}"/>
              </a:ext>
            </a:extLst>
          </p:cNvPr>
          <p:cNvSpPr txBox="1"/>
          <p:nvPr/>
        </p:nvSpPr>
        <p:spPr>
          <a:xfrm>
            <a:off x="256032" y="5291328"/>
            <a:ext cx="2682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Ecole à Brantes - Vaucluse,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bâtiment, église&#10;&#10;Le contenu généré par l’IA peut être incorrect.">
            <a:extLst>
              <a:ext uri="{FF2B5EF4-FFF2-40B4-BE49-F238E27FC236}">
                <a16:creationId xmlns:a16="http://schemas.microsoft.com/office/drawing/2014/main" id="{1ACF84C5-7C4A-CC4C-7532-B7CE7BD5A9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E2223-BB93-47CB-30B1-B8C82948AF32}"/>
              </a:ext>
            </a:extLst>
          </p:cNvPr>
          <p:cNvSpPr txBox="1"/>
          <p:nvPr/>
        </p:nvSpPr>
        <p:spPr>
          <a:xfrm>
            <a:off x="9156192" y="3767328"/>
            <a:ext cx="2889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Intérieur de l'église paroissiale Saint-Sidoine.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grave, arbre&#10;&#10;Le contenu généré par l’IA peut être incorrect.">
            <a:extLst>
              <a:ext uri="{FF2B5EF4-FFF2-40B4-BE49-F238E27FC236}">
                <a16:creationId xmlns:a16="http://schemas.microsoft.com/office/drawing/2014/main" id="{4CCF7706-3942-C5E9-ECB4-035D0E215D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663" y="218292"/>
            <a:ext cx="4284000" cy="642141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B1BC6-E510-57B7-223F-FE4EEA8090F1}"/>
              </a:ext>
            </a:extLst>
          </p:cNvPr>
          <p:cNvSpPr txBox="1"/>
          <p:nvPr/>
        </p:nvSpPr>
        <p:spPr>
          <a:xfrm>
            <a:off x="1487424" y="5808711"/>
            <a:ext cx="4608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ville de Brantes dans le Vaucluse, France</a:t>
            </a:r>
          </a:p>
        </p:txBody>
      </p:sp>
      <p:pic>
        <p:nvPicPr>
          <p:cNvPr id="6" name="Image 5" descr="Une image contenant plein air, Ruines, bâtiment, Mur de pierre&#10;&#10;Le contenu généré par l’IA peut être incorrect.">
            <a:extLst>
              <a:ext uri="{FF2B5EF4-FFF2-40B4-BE49-F238E27FC236}">
                <a16:creationId xmlns:a16="http://schemas.microsoft.com/office/drawing/2014/main" id="{200122F9-B819-3B41-BDAD-9D8A93315D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936" y="218292"/>
            <a:ext cx="4284000" cy="642141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C9CEC4C-8C2C-B0E0-C37A-6D033EB7B5A2}"/>
              </a:ext>
            </a:extLst>
          </p:cNvPr>
          <p:cNvSpPr txBox="1"/>
          <p:nvPr/>
        </p:nvSpPr>
        <p:spPr>
          <a:xfrm>
            <a:off x="8473440" y="6224209"/>
            <a:ext cx="3616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Ruelle.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10D6794B-BEA7-EC3A-D299-4A6CDCBB4C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58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653168-181C-3F32-53D0-F90A9BEFD711}"/>
              </a:ext>
            </a:extLst>
          </p:cNvPr>
          <p:cNvSpPr txBox="1"/>
          <p:nvPr/>
        </p:nvSpPr>
        <p:spPr>
          <a:xfrm>
            <a:off x="652416" y="4206240"/>
            <a:ext cx="295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Lavoir à Brantes (84)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Le contenu généré par l’IA peut être incorrect.">
            <a:extLst>
              <a:ext uri="{FF2B5EF4-FFF2-40B4-BE49-F238E27FC236}">
                <a16:creationId xmlns:a16="http://schemas.microsoft.com/office/drawing/2014/main" id="{230282EB-BF12-3AF7-7D04-F61B3CFAE8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D03556-7353-EDB3-69A7-3BB186B6469A}"/>
              </a:ext>
            </a:extLst>
          </p:cNvPr>
          <p:cNvSpPr txBox="1"/>
          <p:nvPr/>
        </p:nvSpPr>
        <p:spPr>
          <a:xfrm>
            <a:off x="9058656" y="3523488"/>
            <a:ext cx="3133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Vue sur le château de Brantes à Sorgues (84)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plein air, ciel&#10;&#10;Le contenu généré par l’IA peut être incorrect.">
            <a:extLst>
              <a:ext uri="{FF2B5EF4-FFF2-40B4-BE49-F238E27FC236}">
                <a16:creationId xmlns:a16="http://schemas.microsoft.com/office/drawing/2014/main" id="{2F1BACA3-2C2B-F593-5E8B-352EB56801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48" y="1933248"/>
            <a:ext cx="4500000" cy="450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bâtiment, plante&#10;&#10;Le contenu généré par l’IA peut être incorrect.">
            <a:extLst>
              <a:ext uri="{FF2B5EF4-FFF2-40B4-BE49-F238E27FC236}">
                <a16:creationId xmlns:a16="http://schemas.microsoft.com/office/drawing/2014/main" id="{82ED5992-15C9-F3D5-15BE-865035A561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3752" y="402336"/>
            <a:ext cx="4068000" cy="406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rte, arbre&#10;&#10;Le contenu généré par l’IA peut être incorrect.">
            <a:extLst>
              <a:ext uri="{FF2B5EF4-FFF2-40B4-BE49-F238E27FC236}">
                <a16:creationId xmlns:a16="http://schemas.microsoft.com/office/drawing/2014/main" id="{84F2DCFA-3908-07E0-D00B-27B591E3E2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32" y="475488"/>
            <a:ext cx="4320000" cy="43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eubles, chaise, pot de fleurs&#10;&#10;Le contenu généré par l’IA peut être incorrect.">
            <a:extLst>
              <a:ext uri="{FF2B5EF4-FFF2-40B4-BE49-F238E27FC236}">
                <a16:creationId xmlns:a16="http://schemas.microsoft.com/office/drawing/2014/main" id="{6023319D-8F95-63DE-A14D-ACF3B36DA5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7368" y="2635488"/>
            <a:ext cx="3780000" cy="378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Ruines, pierre&#10;&#10;Le contenu généré par l’IA peut être incorrect.">
            <a:extLst>
              <a:ext uri="{FF2B5EF4-FFF2-40B4-BE49-F238E27FC236}">
                <a16:creationId xmlns:a16="http://schemas.microsoft.com/office/drawing/2014/main" id="{89A6299A-4E27-4F29-5668-E41AC9A3E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56" y="1694688"/>
            <a:ext cx="3144000" cy="471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3743AC62-C598-8AED-BA45-4CD0EE1E20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0591" y="475488"/>
            <a:ext cx="3607153" cy="4176000"/>
          </a:xfrm>
          <a:prstGeom prst="rect">
            <a:avLst/>
          </a:prstGeom>
          <a:ln w="2286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chapelle, sanctuaire&#10;&#10;Le contenu généré par l’IA peut être incorrect.">
            <a:extLst>
              <a:ext uri="{FF2B5EF4-FFF2-40B4-BE49-F238E27FC236}">
                <a16:creationId xmlns:a16="http://schemas.microsoft.com/office/drawing/2014/main" id="{CF83BBFB-3179-8EC5-5173-748654F2F3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369000"/>
            <a:ext cx="7020000" cy="280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ierre, bâtiment, rocher&#10;&#10;Le contenu généré par l’IA peut être incorrect.">
            <a:extLst>
              <a:ext uri="{FF2B5EF4-FFF2-40B4-BE49-F238E27FC236}">
                <a16:creationId xmlns:a16="http://schemas.microsoft.com/office/drawing/2014/main" id="{FF823C79-3E8C-D61D-9DA8-2C5EA422FB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4704" y="3262950"/>
            <a:ext cx="4824000" cy="32260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nuage, paysage&#10;&#10;Le contenu généré par l’IA peut être incorrect.">
            <a:extLst>
              <a:ext uri="{FF2B5EF4-FFF2-40B4-BE49-F238E27FC236}">
                <a16:creationId xmlns:a16="http://schemas.microsoft.com/office/drawing/2014/main" id="{11A7D3B2-85BC-86AB-2B94-61F54891CE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4" y="1682496"/>
            <a:ext cx="3132000" cy="468335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Vitrine, Rayonnage, placard&#10;&#10;Le contenu généré par l’IA peut être incorrect.">
            <a:extLst>
              <a:ext uri="{FF2B5EF4-FFF2-40B4-BE49-F238E27FC236}">
                <a16:creationId xmlns:a16="http://schemas.microsoft.com/office/drawing/2014/main" id="{B83BA6DF-0773-9805-9536-A13D647FC5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800" y="475488"/>
            <a:ext cx="3175798" cy="47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Porte de maison&#10;&#10;Le contenu généré par l’IA peut être incorrect.">
            <a:extLst>
              <a:ext uri="{FF2B5EF4-FFF2-40B4-BE49-F238E27FC236}">
                <a16:creationId xmlns:a16="http://schemas.microsoft.com/office/drawing/2014/main" id="{D591B234-DC1A-D044-D2DD-8322B530A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731" y="524256"/>
            <a:ext cx="3961289" cy="457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erpent, mur, art, intérieur&#10;&#10;Le contenu généré par l’IA peut être incorrect.">
            <a:extLst>
              <a:ext uri="{FF2B5EF4-FFF2-40B4-BE49-F238E27FC236}">
                <a16:creationId xmlns:a16="http://schemas.microsoft.com/office/drawing/2014/main" id="{57BFD7C9-F0B6-5DFA-B13F-9CFBBDE295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0269" y="1661153"/>
            <a:ext cx="3168000" cy="4715157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plante, montagne&#10;&#10;Le contenu généré par l’IA peut être incorrect.">
            <a:extLst>
              <a:ext uri="{FF2B5EF4-FFF2-40B4-BE49-F238E27FC236}">
                <a16:creationId xmlns:a16="http://schemas.microsoft.com/office/drawing/2014/main" id="{71BE0DBB-5F53-4C14-E038-19F54A4CD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45" y="1950743"/>
            <a:ext cx="2916000" cy="437571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maison&#10;&#10;Le contenu généré par l’IA peut être incorrect.">
            <a:extLst>
              <a:ext uri="{FF2B5EF4-FFF2-40B4-BE49-F238E27FC236}">
                <a16:creationId xmlns:a16="http://schemas.microsoft.com/office/drawing/2014/main" id="{07C171ED-22A8-15CD-E63F-5F0BCF1411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2351" y="524256"/>
            <a:ext cx="3098404" cy="4644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ciel&#10;&#10;Le contenu généré par l’IA peut être incorrect.">
            <a:extLst>
              <a:ext uri="{FF2B5EF4-FFF2-40B4-BE49-F238E27FC236}">
                <a16:creationId xmlns:a16="http://schemas.microsoft.com/office/drawing/2014/main" id="{9C5F7298-2DE5-5757-179B-14CFAF206E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171" y="452469"/>
            <a:ext cx="4932000" cy="2976531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9478EC-1F6D-03FA-9776-91C4CC676021}"/>
              </a:ext>
            </a:extLst>
          </p:cNvPr>
          <p:cNvSpPr txBox="1"/>
          <p:nvPr/>
        </p:nvSpPr>
        <p:spPr>
          <a:xfrm>
            <a:off x="6559533" y="1063571"/>
            <a:ext cx="5620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 superbe village de Brantes dans le Vaucluse, face au Mont Ventoux</a:t>
            </a:r>
          </a:p>
        </p:txBody>
      </p:sp>
      <p:pic>
        <p:nvPicPr>
          <p:cNvPr id="6" name="Image 5" descr="Une image contenant plein air, montagne, plante, bâtiment&#10;&#10;Le contenu généré par l’IA peut être incorrect.">
            <a:extLst>
              <a:ext uri="{FF2B5EF4-FFF2-40B4-BE49-F238E27FC236}">
                <a16:creationId xmlns:a16="http://schemas.microsoft.com/office/drawing/2014/main" id="{C4689057-B631-4680-EAA6-8004C574D0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6513" y="3319272"/>
            <a:ext cx="4079999" cy="3060000"/>
          </a:xfrm>
          <a:prstGeom prst="rect">
            <a:avLst/>
          </a:prstGeom>
          <a:ln w="228600" cap="sq" cmpd="thickThin">
            <a:solidFill>
              <a:schemeClr val="tx2">
                <a:lumMod val="10000"/>
                <a:lumOff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arche&#10;&#10;Le contenu généré par l’IA peut être incorrect.">
            <a:extLst>
              <a:ext uri="{FF2B5EF4-FFF2-40B4-BE49-F238E27FC236}">
                <a16:creationId xmlns:a16="http://schemas.microsoft.com/office/drawing/2014/main" id="{1346501F-3EEA-696A-CC7B-B41FA5EF13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162" y="3429000"/>
            <a:ext cx="4671307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jouet, figurine, pièce de jeu d’échecs, souvenir&#10;&#10;Le contenu généré par l’IA peut être incorrect.">
            <a:extLst>
              <a:ext uri="{FF2B5EF4-FFF2-40B4-BE49-F238E27FC236}">
                <a16:creationId xmlns:a16="http://schemas.microsoft.com/office/drawing/2014/main" id="{F8B28740-3B5F-3B82-9A5D-298EBABE11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1770" y="444211"/>
            <a:ext cx="6922068" cy="3096000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nature&#10;&#10;Le contenu généré par l’IA peut être incorrect.">
            <a:extLst>
              <a:ext uri="{FF2B5EF4-FFF2-40B4-BE49-F238E27FC236}">
                <a16:creationId xmlns:a16="http://schemas.microsoft.com/office/drawing/2014/main" id="{C9A60AAA-0EB8-5649-D3F5-8F5E07592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58" y="469994"/>
            <a:ext cx="4918956" cy="3132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CEF3F0B4-EDF7-CCB9-1CA5-AEB58979FF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342" y="3429000"/>
            <a:ext cx="4356000" cy="299902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EE45D6F5-E496-8EDE-7CD9-C4CDFC4EB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901" y="2850705"/>
            <a:ext cx="4704000" cy="352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839C0B3-40E2-A89D-34BA-B713DD590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7359" y="446543"/>
            <a:ext cx="4814740" cy="3204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paysage&#10;&#10;Le contenu généré par l’IA peut être incorrect.">
            <a:extLst>
              <a:ext uri="{FF2B5EF4-FFF2-40B4-BE49-F238E27FC236}">
                <a16:creationId xmlns:a16="http://schemas.microsoft.com/office/drawing/2014/main" id="{79C9F6D4-0A46-7054-AA18-F55924D4A1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593125"/>
            <a:ext cx="5472000" cy="307916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abits, ciel, personne&#10;&#10;Le contenu généré par l’IA peut être incorrect.">
            <a:extLst>
              <a:ext uri="{FF2B5EF4-FFF2-40B4-BE49-F238E27FC236}">
                <a16:creationId xmlns:a16="http://schemas.microsoft.com/office/drawing/2014/main" id="{8C3B6FF3-33B8-F8F3-5B8A-5FC1BFAC58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0000" y="1786717"/>
            <a:ext cx="2988000" cy="4478099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CAE2958D-AA24-4542-6E8B-B1850BC97C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040" y="1668183"/>
            <a:ext cx="3132000" cy="469391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nature&#10;&#10;Le contenu généré par l’IA peut être incorrect.">
            <a:extLst>
              <a:ext uri="{FF2B5EF4-FFF2-40B4-BE49-F238E27FC236}">
                <a16:creationId xmlns:a16="http://schemas.microsoft.com/office/drawing/2014/main" id="{422D6F83-65FA-C600-4868-E510C875F1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960" y="539690"/>
            <a:ext cx="4608000" cy="3074661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ierre, Ruines&#10;&#10;Le contenu généré par l’IA peut être incorrect.">
            <a:extLst>
              <a:ext uri="{FF2B5EF4-FFF2-40B4-BE49-F238E27FC236}">
                <a16:creationId xmlns:a16="http://schemas.microsoft.com/office/drawing/2014/main" id="{2615BBB2-0803-7435-4DF6-74347482AE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117" y="543697"/>
            <a:ext cx="4478099" cy="2988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plante, peinture, meubles&#10;&#10;Le contenu généré par l’IA peut être incorrect.">
            <a:extLst>
              <a:ext uri="{FF2B5EF4-FFF2-40B4-BE49-F238E27FC236}">
                <a16:creationId xmlns:a16="http://schemas.microsoft.com/office/drawing/2014/main" id="{AA40CF25-09A7-00C1-7E11-A316362D09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8786" y="3299334"/>
            <a:ext cx="4500000" cy="3002598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église&#10;&#10;Le contenu généré par l’IA peut être incorrect.">
            <a:extLst>
              <a:ext uri="{FF2B5EF4-FFF2-40B4-BE49-F238E27FC236}">
                <a16:creationId xmlns:a16="http://schemas.microsoft.com/office/drawing/2014/main" id="{1F2245FF-751F-022A-9B41-DAA29D6661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72" y="3262268"/>
            <a:ext cx="4639982" cy="309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ierre, montagne&#10;&#10;Le contenu généré par l’IA peut être incorrect.">
            <a:extLst>
              <a:ext uri="{FF2B5EF4-FFF2-40B4-BE49-F238E27FC236}">
                <a16:creationId xmlns:a16="http://schemas.microsoft.com/office/drawing/2014/main" id="{1CFD2AF8-C37B-3A90-651F-3661E2090A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228" y="501235"/>
            <a:ext cx="4536000" cy="302661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plante&#10;&#10;Le contenu généré par l’IA peut être incorrect.">
            <a:extLst>
              <a:ext uri="{FF2B5EF4-FFF2-40B4-BE49-F238E27FC236}">
                <a16:creationId xmlns:a16="http://schemas.microsoft.com/office/drawing/2014/main" id="{7F6B57A1-AF42-6FAC-0172-C498F3E63A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68" y="405000"/>
            <a:ext cx="4532052" cy="3024000"/>
          </a:xfrm>
          <a:prstGeom prst="ellipse">
            <a:avLst/>
          </a:prstGeom>
          <a:ln w="63500" cap="rnd">
            <a:solidFill>
              <a:schemeClr val="tx2">
                <a:lumMod val="50000"/>
                <a:lumOff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nuage, paysage, plante&#10;&#10;Le contenu généré par l’IA peut être incorrect.">
            <a:extLst>
              <a:ext uri="{FF2B5EF4-FFF2-40B4-BE49-F238E27FC236}">
                <a16:creationId xmlns:a16="http://schemas.microsoft.com/office/drawing/2014/main" id="{0EB2D37B-07FB-7510-A6BF-FD202ACAB0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6132" y="284222"/>
            <a:ext cx="3096000" cy="442285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plein air, arbre, bâtiment, Hacienda&#10;&#10;Le contenu généré par l’IA peut être incorrect.">
            <a:extLst>
              <a:ext uri="{FF2B5EF4-FFF2-40B4-BE49-F238E27FC236}">
                <a16:creationId xmlns:a16="http://schemas.microsoft.com/office/drawing/2014/main" id="{92A50C7B-7153-9B3D-1E74-3C8F794BDA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570" y="3562135"/>
            <a:ext cx="4536000" cy="3024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maison&#10;&#10;Le contenu généré par l’IA peut être incorrect.">
            <a:extLst>
              <a:ext uri="{FF2B5EF4-FFF2-40B4-BE49-F238E27FC236}">
                <a16:creationId xmlns:a16="http://schemas.microsoft.com/office/drawing/2014/main" id="{82F79088-540A-E491-D625-83A5E8FFF6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56" y="3429000"/>
            <a:ext cx="4500000" cy="300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 morte, plante, mur, plein air&#10;&#10;Le contenu généré par l’IA peut être incorrect.">
            <a:extLst>
              <a:ext uri="{FF2B5EF4-FFF2-40B4-BE49-F238E27FC236}">
                <a16:creationId xmlns:a16="http://schemas.microsoft.com/office/drawing/2014/main" id="{0D817532-B547-F8F4-070F-8F78AE8913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9144" y="491854"/>
            <a:ext cx="3175200" cy="453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pierre&#10;&#10;Le contenu généré par l’IA peut être incorrect.">
            <a:extLst>
              <a:ext uri="{FF2B5EF4-FFF2-40B4-BE49-F238E27FC236}">
                <a16:creationId xmlns:a16="http://schemas.microsoft.com/office/drawing/2014/main" id="{162D6576-4BFE-BD5D-4842-2669CCF7FB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516" y="481914"/>
            <a:ext cx="4698000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région montagneuse, paysage&#10;&#10;Le contenu généré par l’IA peut être incorrect.">
            <a:extLst>
              <a:ext uri="{FF2B5EF4-FFF2-40B4-BE49-F238E27FC236}">
                <a16:creationId xmlns:a16="http://schemas.microsoft.com/office/drawing/2014/main" id="{114A9E42-FFAA-217A-57F6-E09F7D207E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484" y="2965621"/>
            <a:ext cx="4500000" cy="3375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276C0A-73DE-4E9A-94FD-52F1900AD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03" y="201600"/>
            <a:ext cx="5868000" cy="645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FC3921-7358-C5F9-FAFE-EB708478E860}"/>
              </a:ext>
            </a:extLst>
          </p:cNvPr>
          <p:cNvSpPr txBox="1"/>
          <p:nvPr/>
        </p:nvSpPr>
        <p:spPr>
          <a:xfrm>
            <a:off x="4242816" y="6310991"/>
            <a:ext cx="2816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Blason de Brantes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E0BDD80-DC2D-F5EC-30F2-3CEFB36BBF19}"/>
              </a:ext>
            </a:extLst>
          </p:cNvPr>
          <p:cNvSpPr txBox="1"/>
          <p:nvPr/>
        </p:nvSpPr>
        <p:spPr>
          <a:xfrm>
            <a:off x="6561438" y="217957"/>
            <a:ext cx="551111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La Commune De  Brantes –Vaucluse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126</Words>
  <Application>Microsoft Office PowerPoint</Application>
  <PresentationFormat>Grand écran</PresentationFormat>
  <Paragraphs>27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2025-04-14T07:30:00Z</dcterms:modified>
</cp:coreProperties>
</file>