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73" r:id="rId12"/>
    <p:sldId id="281" r:id="rId13"/>
  </p:sldIdLst>
  <p:sldSz cx="6119813" cy="3441700"/>
  <p:notesSz cx="6858000" cy="9144000"/>
  <p:embeddedFontLst>
    <p:embeddedFont>
      <p:font typeface="Algerian" panose="04020705040A02060702" pitchFamily="82" charset="0"/>
      <p:regular r:id="rId14"/>
    </p:embeddedFont>
    <p:embeddedFont>
      <p:font typeface="Andy" panose="03080602030302030203" pitchFamily="66" charset="0"/>
      <p:bold r:id="rId15"/>
    </p:embeddedFont>
    <p:embeddedFont>
      <p:font typeface="Brush738 BT" panose="03060802040406070304" pitchFamily="66" charset="0"/>
      <p:regular r:id="rId16"/>
      <p: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fr-FR"/>
    </a:defPPr>
    <a:lvl1pPr algn="l" defTabSz="545282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642" indent="-79648" algn="l" defTabSz="545282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282" indent="-160318" algn="l" defTabSz="545282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7924" indent="-239966" algn="l" defTabSz="545282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0565" indent="-320635" algn="l" defTabSz="545282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0425" algn="l" defTabSz="588169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4509" algn="l" defTabSz="588169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8594" algn="l" defTabSz="588169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2679" algn="l" defTabSz="588169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imXFA3Ss1hewY+05Ybnmyw==" hashData="HsqhVuo+n9cTnLppk66FthGRw7VqgxSMV232sjTeeiH0FSMZnUIrzYBR5XjjbHu3A6D2/5nFMfzCSZk788qk2g=="/>
  <p:extLst>
    <p:ext uri="{EFAFB233-063F-42B5-8137-9DF3F51BA10A}">
      <p15:sldGuideLst xmlns:p15="http://schemas.microsoft.com/office/powerpoint/2012/main">
        <p15:guide id="1" orient="horz" pos="1084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300" y="442"/>
      </p:cViewPr>
      <p:guideLst>
        <p:guide orient="horz" pos="1084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90" y="1069160"/>
            <a:ext cx="5201841" cy="73773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5" y="1950299"/>
            <a:ext cx="4283869" cy="8795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15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3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34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462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578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69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80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925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43E715-7F51-4EF4-86F8-982E83248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79B42-F3DD-4BDD-9DD9-142135CE6381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6125F4-55F1-41FE-9ECE-56B405B38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F91BE3-4219-4105-8D7F-3E4584A70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81A4A-E07F-4FC9-A620-3966D4D2C0C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5648209"/>
      </p:ext>
    </p:extLst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B15681-EC83-4DC3-ADF4-67357737A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625F0-E05C-4D3A-84C9-8ABBBA4B4753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6CF906-D2FA-4F9B-91EC-8DC747C09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828DFC-FC2D-4BC8-B9AB-6D423595C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D41E9-0262-418B-8436-59338F28675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688518"/>
      </p:ext>
    </p:extLst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7" y="2211614"/>
            <a:ext cx="5201841" cy="683560"/>
          </a:xfrm>
        </p:spPr>
        <p:txBody>
          <a:bodyPr anchor="t"/>
          <a:lstStyle>
            <a:lvl1pPr algn="l">
              <a:defRPr sz="1844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7" y="1458741"/>
            <a:ext cx="5201841" cy="752872"/>
          </a:xfrm>
        </p:spPr>
        <p:txBody>
          <a:bodyPr anchor="b"/>
          <a:lstStyle>
            <a:lvl1pPr marL="0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1pPr>
            <a:lvl2pPr marL="211564" indent="0">
              <a:buNone/>
              <a:defRPr sz="848">
                <a:solidFill>
                  <a:schemeClr val="tx1">
                    <a:tint val="75000"/>
                  </a:schemeClr>
                </a:solidFill>
              </a:defRPr>
            </a:lvl2pPr>
            <a:lvl3pPr marL="423128" indent="0">
              <a:buNone/>
              <a:defRPr sz="746">
                <a:solidFill>
                  <a:schemeClr val="tx1">
                    <a:tint val="75000"/>
                  </a:schemeClr>
                </a:solidFill>
              </a:defRPr>
            </a:lvl3pPr>
            <a:lvl4pPr marL="634692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4pPr>
            <a:lvl5pPr marL="846257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5pPr>
            <a:lvl6pPr marL="1057821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6pPr>
            <a:lvl7pPr marL="1269385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7pPr>
            <a:lvl8pPr marL="1480950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8pPr>
            <a:lvl9pPr marL="1692514" indent="0">
              <a:buNone/>
              <a:defRPr sz="64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195CB3-1833-4034-B279-443677FD6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8C1D6-33C9-4F5D-BD9E-AE45D893F5FD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AC57C7-8CDC-4DE1-9EEE-8F457A161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501FEB-174F-4481-83A7-CD50814E6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4F1EE-1BF1-4CAD-AB56-1E465F38076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7923149"/>
      </p:ext>
    </p:extLst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4" y="803065"/>
            <a:ext cx="2702917" cy="2271363"/>
          </a:xfrm>
        </p:spPr>
        <p:txBody>
          <a:bodyPr/>
          <a:lstStyle>
            <a:lvl1pPr>
              <a:defRPr sz="1296"/>
            </a:lvl1pPr>
            <a:lvl2pPr>
              <a:defRPr sz="1096"/>
            </a:lvl2pPr>
            <a:lvl3pPr>
              <a:defRPr sz="898"/>
            </a:lvl3pPr>
            <a:lvl4pPr>
              <a:defRPr sz="848"/>
            </a:lvl4pPr>
            <a:lvl5pPr>
              <a:defRPr sz="848"/>
            </a:lvl5pPr>
            <a:lvl6pPr>
              <a:defRPr sz="848"/>
            </a:lvl6pPr>
            <a:lvl7pPr>
              <a:defRPr sz="848"/>
            </a:lvl7pPr>
            <a:lvl8pPr>
              <a:defRPr sz="848"/>
            </a:lvl8pPr>
            <a:lvl9pPr>
              <a:defRPr sz="84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6" y="803065"/>
            <a:ext cx="2702917" cy="2271363"/>
          </a:xfrm>
        </p:spPr>
        <p:txBody>
          <a:bodyPr/>
          <a:lstStyle>
            <a:lvl1pPr>
              <a:defRPr sz="1296"/>
            </a:lvl1pPr>
            <a:lvl2pPr>
              <a:defRPr sz="1096"/>
            </a:lvl2pPr>
            <a:lvl3pPr>
              <a:defRPr sz="898"/>
            </a:lvl3pPr>
            <a:lvl4pPr>
              <a:defRPr sz="848"/>
            </a:lvl4pPr>
            <a:lvl5pPr>
              <a:defRPr sz="848"/>
            </a:lvl5pPr>
            <a:lvl6pPr>
              <a:defRPr sz="848"/>
            </a:lvl6pPr>
            <a:lvl7pPr>
              <a:defRPr sz="848"/>
            </a:lvl7pPr>
            <a:lvl8pPr>
              <a:defRPr sz="848"/>
            </a:lvl8pPr>
            <a:lvl9pPr>
              <a:defRPr sz="84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0171B91-BB9F-4987-ADCA-A2AB4E1BB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E3ABA-267B-4ABC-BDA7-65DAE2B1E8DB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72338F9-80AE-4726-87F0-92D826262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66D0504-868F-46D3-966E-0E2374811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F4562D-A5A9-45DE-8FCE-28450C5EF41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3623163"/>
      </p:ext>
    </p:extLst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4" y="770401"/>
            <a:ext cx="2703981" cy="321065"/>
          </a:xfrm>
        </p:spPr>
        <p:txBody>
          <a:bodyPr anchor="b"/>
          <a:lstStyle>
            <a:lvl1pPr marL="0" indent="0">
              <a:buNone/>
              <a:defRPr sz="1096" b="1"/>
            </a:lvl1pPr>
            <a:lvl2pPr marL="211564" indent="0">
              <a:buNone/>
              <a:defRPr sz="898" b="1"/>
            </a:lvl2pPr>
            <a:lvl3pPr marL="423128" indent="0">
              <a:buNone/>
              <a:defRPr sz="848" b="1"/>
            </a:lvl3pPr>
            <a:lvl4pPr marL="634692" indent="0">
              <a:buNone/>
              <a:defRPr sz="746" b="1"/>
            </a:lvl4pPr>
            <a:lvl5pPr marL="846257" indent="0">
              <a:buNone/>
              <a:defRPr sz="746" b="1"/>
            </a:lvl5pPr>
            <a:lvl6pPr marL="1057821" indent="0">
              <a:buNone/>
              <a:defRPr sz="746" b="1"/>
            </a:lvl6pPr>
            <a:lvl7pPr marL="1269385" indent="0">
              <a:buNone/>
              <a:defRPr sz="746" b="1"/>
            </a:lvl7pPr>
            <a:lvl8pPr marL="1480950" indent="0">
              <a:buNone/>
              <a:defRPr sz="746" b="1"/>
            </a:lvl8pPr>
            <a:lvl9pPr marL="1692514" indent="0">
              <a:buNone/>
              <a:defRPr sz="746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4" y="1091466"/>
            <a:ext cx="2703981" cy="1982962"/>
          </a:xfrm>
        </p:spPr>
        <p:txBody>
          <a:bodyPr/>
          <a:lstStyle>
            <a:lvl1pPr>
              <a:defRPr sz="1096"/>
            </a:lvl1pPr>
            <a:lvl2pPr>
              <a:defRPr sz="898"/>
            </a:lvl2pPr>
            <a:lvl3pPr>
              <a:defRPr sz="848"/>
            </a:lvl3pPr>
            <a:lvl4pPr>
              <a:defRPr sz="746"/>
            </a:lvl4pPr>
            <a:lvl5pPr>
              <a:defRPr sz="746"/>
            </a:lvl5pPr>
            <a:lvl6pPr>
              <a:defRPr sz="746"/>
            </a:lvl6pPr>
            <a:lvl7pPr>
              <a:defRPr sz="746"/>
            </a:lvl7pPr>
            <a:lvl8pPr>
              <a:defRPr sz="746"/>
            </a:lvl8pPr>
            <a:lvl9pPr>
              <a:defRPr sz="74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2" y="770401"/>
            <a:ext cx="2705042" cy="321065"/>
          </a:xfrm>
        </p:spPr>
        <p:txBody>
          <a:bodyPr anchor="b"/>
          <a:lstStyle>
            <a:lvl1pPr marL="0" indent="0">
              <a:buNone/>
              <a:defRPr sz="1096" b="1"/>
            </a:lvl1pPr>
            <a:lvl2pPr marL="211564" indent="0">
              <a:buNone/>
              <a:defRPr sz="898" b="1"/>
            </a:lvl2pPr>
            <a:lvl3pPr marL="423128" indent="0">
              <a:buNone/>
              <a:defRPr sz="848" b="1"/>
            </a:lvl3pPr>
            <a:lvl4pPr marL="634692" indent="0">
              <a:buNone/>
              <a:defRPr sz="746" b="1"/>
            </a:lvl4pPr>
            <a:lvl5pPr marL="846257" indent="0">
              <a:buNone/>
              <a:defRPr sz="746" b="1"/>
            </a:lvl5pPr>
            <a:lvl6pPr marL="1057821" indent="0">
              <a:buNone/>
              <a:defRPr sz="746" b="1"/>
            </a:lvl6pPr>
            <a:lvl7pPr marL="1269385" indent="0">
              <a:buNone/>
              <a:defRPr sz="746" b="1"/>
            </a:lvl7pPr>
            <a:lvl8pPr marL="1480950" indent="0">
              <a:buNone/>
              <a:defRPr sz="746" b="1"/>
            </a:lvl8pPr>
            <a:lvl9pPr marL="1692514" indent="0">
              <a:buNone/>
              <a:defRPr sz="746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2" y="1091466"/>
            <a:ext cx="2705042" cy="1982962"/>
          </a:xfrm>
        </p:spPr>
        <p:txBody>
          <a:bodyPr/>
          <a:lstStyle>
            <a:lvl1pPr>
              <a:defRPr sz="1096"/>
            </a:lvl1pPr>
            <a:lvl2pPr>
              <a:defRPr sz="898"/>
            </a:lvl2pPr>
            <a:lvl3pPr>
              <a:defRPr sz="848"/>
            </a:lvl3pPr>
            <a:lvl4pPr>
              <a:defRPr sz="746"/>
            </a:lvl4pPr>
            <a:lvl5pPr>
              <a:defRPr sz="746"/>
            </a:lvl5pPr>
            <a:lvl6pPr>
              <a:defRPr sz="746"/>
            </a:lvl6pPr>
            <a:lvl7pPr>
              <a:defRPr sz="746"/>
            </a:lvl7pPr>
            <a:lvl8pPr>
              <a:defRPr sz="746"/>
            </a:lvl8pPr>
            <a:lvl9pPr>
              <a:defRPr sz="74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460A3B2B-DDEF-47DA-BC58-402AE8C9F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4EA87-E73A-499C-AF5A-A6FA0317F211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E03DD067-AEA2-4391-94E8-CF7BB55D6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E63897DD-F2C4-43FA-A123-EC3A1D88F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23A40-94B8-436C-82E1-BAF6A77502C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8367531"/>
      </p:ext>
    </p:extLst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4EEE2FEC-3276-4DC5-86F3-9B47F7A8E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0AC3A-FD2C-4AB4-B8AE-5525D624377D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544410F9-52FD-4FF6-A949-AD87762CF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98357E2D-E8EE-4102-BA7F-0729D0E62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D9AAD-0D5F-4DDA-B971-E2304B190A1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2298373"/>
      </p:ext>
    </p:extLst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6EBFEFB1-F911-431A-A682-71BCFB0A0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C37DD-E812-43DF-9689-11C034A7B39C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CE23ED3B-6D98-4F69-BE82-572EA76BC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B9F72828-C433-4F33-8CA7-2248CE8A4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E4689-88BC-4C29-8CD3-5AE11E88216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3575495"/>
      </p:ext>
    </p:extLst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031"/>
            <a:ext cx="2013376" cy="583177"/>
          </a:xfrm>
        </p:spPr>
        <p:txBody>
          <a:bodyPr anchor="b"/>
          <a:lstStyle>
            <a:lvl1pPr algn="l">
              <a:defRPr sz="8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033"/>
            <a:ext cx="3421146" cy="2937396"/>
          </a:xfrm>
        </p:spPr>
        <p:txBody>
          <a:bodyPr/>
          <a:lstStyle>
            <a:lvl1pPr>
              <a:defRPr sz="1446"/>
            </a:lvl1pPr>
            <a:lvl2pPr>
              <a:defRPr sz="1296"/>
            </a:lvl2pPr>
            <a:lvl3pPr>
              <a:defRPr sz="1096"/>
            </a:lvl3pPr>
            <a:lvl4pPr>
              <a:defRPr sz="898"/>
            </a:lvl4pPr>
            <a:lvl5pPr>
              <a:defRPr sz="898"/>
            </a:lvl5pPr>
            <a:lvl6pPr>
              <a:defRPr sz="898"/>
            </a:lvl6pPr>
            <a:lvl7pPr>
              <a:defRPr sz="898"/>
            </a:lvl7pPr>
            <a:lvl8pPr>
              <a:defRPr sz="898"/>
            </a:lvl8pPr>
            <a:lvl9pPr>
              <a:defRPr sz="8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210"/>
            <a:ext cx="2013376" cy="2354220"/>
          </a:xfrm>
        </p:spPr>
        <p:txBody>
          <a:bodyPr/>
          <a:lstStyle>
            <a:lvl1pPr marL="0" indent="0">
              <a:buNone/>
              <a:defRPr sz="648"/>
            </a:lvl1pPr>
            <a:lvl2pPr marL="211564" indent="0">
              <a:buNone/>
              <a:defRPr sz="548"/>
            </a:lvl2pPr>
            <a:lvl3pPr marL="423128" indent="0">
              <a:buNone/>
              <a:defRPr sz="449"/>
            </a:lvl3pPr>
            <a:lvl4pPr marL="634692" indent="0">
              <a:buNone/>
              <a:defRPr sz="449"/>
            </a:lvl4pPr>
            <a:lvl5pPr marL="846257" indent="0">
              <a:buNone/>
              <a:defRPr sz="449"/>
            </a:lvl5pPr>
            <a:lvl6pPr marL="1057821" indent="0">
              <a:buNone/>
              <a:defRPr sz="449"/>
            </a:lvl6pPr>
            <a:lvl7pPr marL="1269385" indent="0">
              <a:buNone/>
              <a:defRPr sz="449"/>
            </a:lvl7pPr>
            <a:lvl8pPr marL="1480950" indent="0">
              <a:buNone/>
              <a:defRPr sz="449"/>
            </a:lvl8pPr>
            <a:lvl9pPr marL="1692514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03C9A65-EF3B-40A4-89DE-B71CADB0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165D4-6C3A-49BF-A6A3-918D57513790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8B3D0B3-EE8D-4B93-934A-5D1357B41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CBAE886-818D-4F96-A456-2476DA521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F42CDB-E534-45BD-8BC1-0E9C477E672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931274"/>
      </p:ext>
    </p:extLst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7" y="2409191"/>
            <a:ext cx="3671888" cy="284419"/>
          </a:xfrm>
        </p:spPr>
        <p:txBody>
          <a:bodyPr anchor="b"/>
          <a:lstStyle>
            <a:lvl1pPr algn="l">
              <a:defRPr sz="8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7" y="307522"/>
            <a:ext cx="3671888" cy="2065020"/>
          </a:xfrm>
        </p:spPr>
        <p:txBody>
          <a:bodyPr rtlCol="0">
            <a:normAutofit/>
          </a:bodyPr>
          <a:lstStyle>
            <a:lvl1pPr marL="0" indent="0">
              <a:buNone/>
              <a:defRPr sz="1446"/>
            </a:lvl1pPr>
            <a:lvl2pPr marL="211564" indent="0">
              <a:buNone/>
              <a:defRPr sz="1296"/>
            </a:lvl2pPr>
            <a:lvl3pPr marL="423128" indent="0">
              <a:buNone/>
              <a:defRPr sz="1096"/>
            </a:lvl3pPr>
            <a:lvl4pPr marL="634692" indent="0">
              <a:buNone/>
              <a:defRPr sz="898"/>
            </a:lvl4pPr>
            <a:lvl5pPr marL="846257" indent="0">
              <a:buNone/>
              <a:defRPr sz="898"/>
            </a:lvl5pPr>
            <a:lvl6pPr marL="1057821" indent="0">
              <a:buNone/>
              <a:defRPr sz="898"/>
            </a:lvl6pPr>
            <a:lvl7pPr marL="1269385" indent="0">
              <a:buNone/>
              <a:defRPr sz="898"/>
            </a:lvl7pPr>
            <a:lvl8pPr marL="1480950" indent="0">
              <a:buNone/>
              <a:defRPr sz="898"/>
            </a:lvl8pPr>
            <a:lvl9pPr marL="1692514" indent="0">
              <a:buNone/>
              <a:defRPr sz="898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7" y="2693609"/>
            <a:ext cx="3671888" cy="403921"/>
          </a:xfrm>
        </p:spPr>
        <p:txBody>
          <a:bodyPr/>
          <a:lstStyle>
            <a:lvl1pPr marL="0" indent="0">
              <a:buNone/>
              <a:defRPr sz="648"/>
            </a:lvl1pPr>
            <a:lvl2pPr marL="211564" indent="0">
              <a:buNone/>
              <a:defRPr sz="548"/>
            </a:lvl2pPr>
            <a:lvl3pPr marL="423128" indent="0">
              <a:buNone/>
              <a:defRPr sz="449"/>
            </a:lvl3pPr>
            <a:lvl4pPr marL="634692" indent="0">
              <a:buNone/>
              <a:defRPr sz="449"/>
            </a:lvl4pPr>
            <a:lvl5pPr marL="846257" indent="0">
              <a:buNone/>
              <a:defRPr sz="449"/>
            </a:lvl5pPr>
            <a:lvl6pPr marL="1057821" indent="0">
              <a:buNone/>
              <a:defRPr sz="449"/>
            </a:lvl6pPr>
            <a:lvl7pPr marL="1269385" indent="0">
              <a:buNone/>
              <a:defRPr sz="449"/>
            </a:lvl7pPr>
            <a:lvl8pPr marL="1480950" indent="0">
              <a:buNone/>
              <a:defRPr sz="449"/>
            </a:lvl8pPr>
            <a:lvl9pPr marL="1692514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BE432AD-0E4D-431F-9519-4DF683274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7C5D3-5370-4DDC-B26A-AD1AF68BC5A8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23D3327-0E97-41C9-B5F3-DA9E6280D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E779C0A5-742C-4A3F-9B04-CEC6B8897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35643-1FC8-4EC4-8691-5115C41920F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3179972"/>
      </p:ext>
    </p:extLst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DBEA0A-0CCF-478A-9CFF-F6E56E9F2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F1A7F-1B07-4C5E-844C-05184FD929B2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161FE0-3BCB-4F27-975A-81D41019A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0E54A4-772C-4AF9-8E8E-5E5C17DA4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6E6109-DD86-4B38-B29C-91BC5A46A84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6728580"/>
      </p:ext>
    </p:extLst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5" y="137829"/>
            <a:ext cx="1376958" cy="2936599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4" y="137829"/>
            <a:ext cx="4028877" cy="2936599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B0DFEE-42B7-472B-81D4-5E7F7FCD4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F5E63-5231-470A-87B7-26B34B3AC8B7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F00446-BFD6-41FD-ABCE-69DA7D3D2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F59490-A7AB-4AED-A78E-EE201E07E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9F201A-7C97-4FAD-A3AC-3299CBFEB6D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7140223"/>
      </p:ext>
    </p:extLst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46D14943-075D-4D00-8E26-D66037FC979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669"/>
            <a:ext cx="5507832" cy="573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9ACF4D3B-0C38-40F7-80DC-4FEEA0DED99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065"/>
            <a:ext cx="5507832" cy="227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13E83A-9D69-45BB-9F56-5CCCD74B5D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4" y="3189309"/>
            <a:ext cx="1427957" cy="183558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23128" fontAlgn="auto">
              <a:spcBef>
                <a:spcPts val="0"/>
              </a:spcBef>
              <a:spcAft>
                <a:spcPts val="0"/>
              </a:spcAft>
              <a:defRPr sz="54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4BF370-894E-4324-B608-A729A3A26533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10C5D4-6C68-4591-BD7C-D35953FF86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7" y="3189309"/>
            <a:ext cx="1937941" cy="183558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23128" fontAlgn="auto">
              <a:spcBef>
                <a:spcPts val="0"/>
              </a:spcBef>
              <a:spcAft>
                <a:spcPts val="0"/>
              </a:spcAft>
              <a:defRPr sz="54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46DF64-F60A-46B8-A12C-978DDE1793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89309"/>
            <a:ext cx="1427957" cy="183558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>
              <a:defRPr sz="548">
                <a:solidFill>
                  <a:srgbClr val="898989"/>
                </a:solidFill>
              </a:defRPr>
            </a:lvl1pPr>
          </a:lstStyle>
          <a:p>
            <a:fld id="{A37E912F-3B88-4CAB-A46F-F539D8A956E6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fade/>
  </p:transition>
  <p:txStyles>
    <p:titleStyle>
      <a:lvl1pPr algn="ctr" defTabSz="422531" rtl="0" eaLnBrk="0" fontAlgn="base" hangingPunct="0">
        <a:spcBef>
          <a:spcPct val="0"/>
        </a:spcBef>
        <a:spcAft>
          <a:spcPct val="0"/>
        </a:spcAft>
        <a:defRPr sz="2043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22531" rtl="0" eaLnBrk="0" fontAlgn="base" hangingPunct="0">
        <a:spcBef>
          <a:spcPct val="0"/>
        </a:spcBef>
        <a:spcAft>
          <a:spcPct val="0"/>
        </a:spcAft>
        <a:defRPr sz="2043">
          <a:solidFill>
            <a:schemeClr val="tx1"/>
          </a:solidFill>
          <a:latin typeface="Calibri" pitchFamily="34" charset="0"/>
        </a:defRPr>
      </a:lvl2pPr>
      <a:lvl3pPr algn="ctr" defTabSz="422531" rtl="0" eaLnBrk="0" fontAlgn="base" hangingPunct="0">
        <a:spcBef>
          <a:spcPct val="0"/>
        </a:spcBef>
        <a:spcAft>
          <a:spcPct val="0"/>
        </a:spcAft>
        <a:defRPr sz="2043">
          <a:solidFill>
            <a:schemeClr val="tx1"/>
          </a:solidFill>
          <a:latin typeface="Calibri" pitchFamily="34" charset="0"/>
        </a:defRPr>
      </a:lvl3pPr>
      <a:lvl4pPr algn="ctr" defTabSz="422531" rtl="0" eaLnBrk="0" fontAlgn="base" hangingPunct="0">
        <a:spcBef>
          <a:spcPct val="0"/>
        </a:spcBef>
        <a:spcAft>
          <a:spcPct val="0"/>
        </a:spcAft>
        <a:defRPr sz="2043">
          <a:solidFill>
            <a:schemeClr val="tx1"/>
          </a:solidFill>
          <a:latin typeface="Calibri" pitchFamily="34" charset="0"/>
        </a:defRPr>
      </a:lvl4pPr>
      <a:lvl5pPr algn="ctr" defTabSz="422531" rtl="0" eaLnBrk="0" fontAlgn="base" hangingPunct="0">
        <a:spcBef>
          <a:spcPct val="0"/>
        </a:spcBef>
        <a:spcAft>
          <a:spcPct val="0"/>
        </a:spcAft>
        <a:defRPr sz="2043">
          <a:solidFill>
            <a:schemeClr val="tx1"/>
          </a:solidFill>
          <a:latin typeface="Calibri" pitchFamily="34" charset="0"/>
        </a:defRPr>
      </a:lvl5pPr>
      <a:lvl6pPr marL="149262" algn="ctr" defTabSz="422910" rtl="0" fontAlgn="base">
        <a:spcBef>
          <a:spcPct val="0"/>
        </a:spcBef>
        <a:spcAft>
          <a:spcPct val="0"/>
        </a:spcAft>
        <a:defRPr sz="2043">
          <a:solidFill>
            <a:schemeClr val="tx1"/>
          </a:solidFill>
          <a:latin typeface="Calibri" pitchFamily="34" charset="0"/>
        </a:defRPr>
      </a:lvl6pPr>
      <a:lvl7pPr marL="298524" algn="ctr" defTabSz="422910" rtl="0" fontAlgn="base">
        <a:spcBef>
          <a:spcPct val="0"/>
        </a:spcBef>
        <a:spcAft>
          <a:spcPct val="0"/>
        </a:spcAft>
        <a:defRPr sz="2043">
          <a:solidFill>
            <a:schemeClr val="tx1"/>
          </a:solidFill>
          <a:latin typeface="Calibri" pitchFamily="34" charset="0"/>
        </a:defRPr>
      </a:lvl7pPr>
      <a:lvl8pPr marL="447787" algn="ctr" defTabSz="422910" rtl="0" fontAlgn="base">
        <a:spcBef>
          <a:spcPct val="0"/>
        </a:spcBef>
        <a:spcAft>
          <a:spcPct val="0"/>
        </a:spcAft>
        <a:defRPr sz="2043">
          <a:solidFill>
            <a:schemeClr val="tx1"/>
          </a:solidFill>
          <a:latin typeface="Calibri" pitchFamily="34" charset="0"/>
        </a:defRPr>
      </a:lvl8pPr>
      <a:lvl9pPr marL="597049" algn="ctr" defTabSz="422910" rtl="0" fontAlgn="base">
        <a:spcBef>
          <a:spcPct val="0"/>
        </a:spcBef>
        <a:spcAft>
          <a:spcPct val="0"/>
        </a:spcAft>
        <a:defRPr sz="2043">
          <a:solidFill>
            <a:schemeClr val="tx1"/>
          </a:solidFill>
          <a:latin typeface="Calibri" pitchFamily="34" charset="0"/>
        </a:defRPr>
      </a:lvl9pPr>
    </p:titleStyle>
    <p:bodyStyle>
      <a:lvl1pPr marL="158250" indent="-158250" algn="l" defTabSz="42253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46" kern="1200">
          <a:solidFill>
            <a:schemeClr val="tx1"/>
          </a:solidFill>
          <a:latin typeface="+mn-lt"/>
          <a:ea typeface="+mn-ea"/>
          <a:cs typeface="+mn-cs"/>
        </a:defRPr>
      </a:lvl1pPr>
      <a:lvl2pPr marL="343403" indent="-132139" algn="l" defTabSz="42253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96" kern="1200">
          <a:solidFill>
            <a:schemeClr val="tx1"/>
          </a:solidFill>
          <a:latin typeface="+mn-lt"/>
          <a:ea typeface="+mn-ea"/>
          <a:cs typeface="+mn-cs"/>
        </a:defRPr>
      </a:lvl2pPr>
      <a:lvl3pPr marL="528557" indent="-105237" algn="l" defTabSz="42253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096" kern="1200">
          <a:solidFill>
            <a:schemeClr val="tx1"/>
          </a:solidFill>
          <a:latin typeface="+mn-lt"/>
          <a:ea typeface="+mn-ea"/>
          <a:cs typeface="+mn-cs"/>
        </a:defRPr>
      </a:lvl3pPr>
      <a:lvl4pPr marL="739823" indent="-105237" algn="l" defTabSz="42253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51088" indent="-105237" algn="l" defTabSz="422531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163604" indent="-105782" algn="l" defTabSz="423128" rtl="0" eaLnBrk="1" latinLnBrk="0" hangingPunct="1">
        <a:spcBef>
          <a:spcPct val="20000"/>
        </a:spcBef>
        <a:buFont typeface="Arial" pitchFamily="34" charset="0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375168" indent="-105782" algn="l" defTabSz="423128" rtl="0" eaLnBrk="1" latinLnBrk="0" hangingPunct="1">
        <a:spcBef>
          <a:spcPct val="20000"/>
        </a:spcBef>
        <a:buFont typeface="Arial" pitchFamily="34" charset="0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586733" indent="-105782" algn="l" defTabSz="423128" rtl="0" eaLnBrk="1" latinLnBrk="0" hangingPunct="1">
        <a:spcBef>
          <a:spcPct val="20000"/>
        </a:spcBef>
        <a:buFont typeface="Arial" pitchFamily="34" charset="0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798296" indent="-105782" algn="l" defTabSz="423128" rtl="0" eaLnBrk="1" latinLnBrk="0" hangingPunct="1">
        <a:spcBef>
          <a:spcPct val="20000"/>
        </a:spcBef>
        <a:buFont typeface="Arial" pitchFamily="34" charset="0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23128" rtl="0" eaLnBrk="1" latinLnBrk="0" hangingPunct="1">
        <a:defRPr sz="848" kern="1200">
          <a:solidFill>
            <a:schemeClr val="tx1"/>
          </a:solidFill>
          <a:latin typeface="+mn-lt"/>
          <a:ea typeface="+mn-ea"/>
          <a:cs typeface="+mn-cs"/>
        </a:defRPr>
      </a:lvl1pPr>
      <a:lvl2pPr marL="211564" algn="l" defTabSz="423128" rtl="0" eaLnBrk="1" latinLnBrk="0" hangingPunct="1">
        <a:defRPr sz="848" kern="1200">
          <a:solidFill>
            <a:schemeClr val="tx1"/>
          </a:solidFill>
          <a:latin typeface="+mn-lt"/>
          <a:ea typeface="+mn-ea"/>
          <a:cs typeface="+mn-cs"/>
        </a:defRPr>
      </a:lvl2pPr>
      <a:lvl3pPr marL="423128" algn="l" defTabSz="423128" rtl="0" eaLnBrk="1" latinLnBrk="0" hangingPunct="1">
        <a:defRPr sz="848" kern="1200">
          <a:solidFill>
            <a:schemeClr val="tx1"/>
          </a:solidFill>
          <a:latin typeface="+mn-lt"/>
          <a:ea typeface="+mn-ea"/>
          <a:cs typeface="+mn-cs"/>
        </a:defRPr>
      </a:lvl3pPr>
      <a:lvl4pPr marL="634692" algn="l" defTabSz="423128" rtl="0" eaLnBrk="1" latinLnBrk="0" hangingPunct="1">
        <a:defRPr sz="848" kern="1200">
          <a:solidFill>
            <a:schemeClr val="tx1"/>
          </a:solidFill>
          <a:latin typeface="+mn-lt"/>
          <a:ea typeface="+mn-ea"/>
          <a:cs typeface="+mn-cs"/>
        </a:defRPr>
      </a:lvl4pPr>
      <a:lvl5pPr marL="846257" algn="l" defTabSz="423128" rtl="0" eaLnBrk="1" latinLnBrk="0" hangingPunct="1">
        <a:defRPr sz="848" kern="1200">
          <a:solidFill>
            <a:schemeClr val="tx1"/>
          </a:solidFill>
          <a:latin typeface="+mn-lt"/>
          <a:ea typeface="+mn-ea"/>
          <a:cs typeface="+mn-cs"/>
        </a:defRPr>
      </a:lvl5pPr>
      <a:lvl6pPr marL="1057821" algn="l" defTabSz="423128" rtl="0" eaLnBrk="1" latinLnBrk="0" hangingPunct="1">
        <a:defRPr sz="848" kern="1200">
          <a:solidFill>
            <a:schemeClr val="tx1"/>
          </a:solidFill>
          <a:latin typeface="+mn-lt"/>
          <a:ea typeface="+mn-ea"/>
          <a:cs typeface="+mn-cs"/>
        </a:defRPr>
      </a:lvl6pPr>
      <a:lvl7pPr marL="1269385" algn="l" defTabSz="423128" rtl="0" eaLnBrk="1" latinLnBrk="0" hangingPunct="1">
        <a:defRPr sz="848" kern="1200">
          <a:solidFill>
            <a:schemeClr val="tx1"/>
          </a:solidFill>
          <a:latin typeface="+mn-lt"/>
          <a:ea typeface="+mn-ea"/>
          <a:cs typeface="+mn-cs"/>
        </a:defRPr>
      </a:lvl7pPr>
      <a:lvl8pPr marL="1480950" algn="l" defTabSz="423128" rtl="0" eaLnBrk="1" latinLnBrk="0" hangingPunct="1">
        <a:defRPr sz="848" kern="1200">
          <a:solidFill>
            <a:schemeClr val="tx1"/>
          </a:solidFill>
          <a:latin typeface="+mn-lt"/>
          <a:ea typeface="+mn-ea"/>
          <a:cs typeface="+mn-cs"/>
        </a:defRPr>
      </a:lvl8pPr>
      <a:lvl9pPr marL="1692514" algn="l" defTabSz="423128" rtl="0" eaLnBrk="1" latinLnBrk="0" hangingPunct="1">
        <a:defRPr sz="8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gif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16BF2974-0AB2-4BBF-8717-C85BE4FF8B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B24E6D9-141B-431C-898D-BBCE7430019C}"/>
              </a:ext>
            </a:extLst>
          </p:cNvPr>
          <p:cNvSpPr/>
          <p:nvPr/>
        </p:nvSpPr>
        <p:spPr>
          <a:xfrm>
            <a:off x="726458" y="0"/>
            <a:ext cx="4667084" cy="1256523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692" b="1" spc="25" dirty="0">
                <a:ln w="38100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C’est toujours la première fois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F8E63-B650-41FA-8806-4BD1FA4412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50" y="3051555"/>
            <a:ext cx="1834156" cy="39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997" dirty="0">
                <a:solidFill>
                  <a:srgbClr val="FFFF00"/>
                </a:solidFill>
                <a:latin typeface="Brush738 BT" panose="03060802040406070304" pitchFamily="66" charset="2"/>
              </a:rPr>
              <a:t>Compositeur-interprète : Jean Ferrat</a:t>
            </a:r>
          </a:p>
          <a:p>
            <a:pPr algn="ctr" eaLnBrk="1" hangingPunct="1"/>
            <a:r>
              <a:rPr lang="fr-FR" altLang="fr-FR" sz="997" dirty="0">
                <a:solidFill>
                  <a:srgbClr val="FFFF00"/>
                </a:solidFill>
                <a:latin typeface="Brush738 BT" panose="03060802040406070304" pitchFamily="66" charset="2"/>
              </a:rPr>
              <a:t>Diaporama © Apex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2" name="C_est-toujours-la-première-fois.wav"/>
          </p:stSnd>
        </p:sndAc>
      </p:transition>
    </mc:Choice>
    <mc:Fallback xmlns="">
      <p:transition advClick="0" advTm="10000">
        <p:sndAc>
          <p:stSnd>
            <p:snd r:embed="rId5" name="C_est-toujours-la-première-fo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>
            <a:extLst>
              <a:ext uri="{FF2B5EF4-FFF2-40B4-BE49-F238E27FC236}">
                <a16:creationId xmlns:a16="http://schemas.microsoft.com/office/drawing/2014/main" id="{5B9DB7B3-3827-429A-BA72-CCB8E6367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20D70EE-EC6F-4502-BC31-CE11DECB5E28}"/>
              </a:ext>
            </a:extLst>
          </p:cNvPr>
          <p:cNvSpPr/>
          <p:nvPr/>
        </p:nvSpPr>
        <p:spPr>
          <a:xfrm>
            <a:off x="726458" y="0"/>
            <a:ext cx="4667084" cy="1256523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692" b="1" spc="25" dirty="0">
                <a:ln w="38100">
                  <a:solidFill>
                    <a:srgbClr val="FFFF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charset="0"/>
              </a:rPr>
              <a:t>C’est toujours la première fois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CD44A2-FAEC-4648-BCCE-238C23AD84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50" y="3051555"/>
            <a:ext cx="1834156" cy="39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997" dirty="0">
                <a:solidFill>
                  <a:srgbClr val="FFFF00"/>
                </a:solidFill>
                <a:latin typeface="Brush738 BT" panose="03060802040406070304" pitchFamily="66" charset="2"/>
              </a:rPr>
              <a:t>Compositeur-interprète : Jean Ferrat</a:t>
            </a:r>
          </a:p>
          <a:p>
            <a:pPr algn="ctr" eaLnBrk="1" hangingPunct="1"/>
            <a:r>
              <a:rPr lang="fr-FR" altLang="fr-FR" sz="997" dirty="0">
                <a:solidFill>
                  <a:srgbClr val="FFFF00"/>
                </a:solidFill>
                <a:latin typeface="Brush738 BT" panose="03060802040406070304" pitchFamily="66" charset="2"/>
              </a:rPr>
              <a:t>Diaporama © Apex</a:t>
            </a:r>
          </a:p>
        </p:txBody>
      </p:sp>
      <p:pic>
        <p:nvPicPr>
          <p:cNvPr id="3074" name="Image 1">
            <a:extLst>
              <a:ext uri="{FF2B5EF4-FFF2-40B4-BE49-F238E27FC236}">
                <a16:creationId xmlns:a16="http://schemas.microsoft.com/office/drawing/2014/main" id="{28B5362B-D622-41B5-AFB7-D5D53AA3F7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7D7D55DE-D517-4FD9-B314-3A75F4D0CE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92ACCF6-5E2F-49B5-9CB2-A98F280C39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AFAEC0B-E5A6-40D4-9A88-07FDC8700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67289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Enfin </a:t>
            </a:r>
            <a:r>
              <a:rPr lang="fr-FR" altLang="fr-FR" sz="898" dirty="0" err="1">
                <a:solidFill>
                  <a:srgbClr val="FFFF00"/>
                </a:solidFill>
                <a:latin typeface="Andy" panose="03080602030302030203" pitchFamily="66" charset="0"/>
              </a:rPr>
              <a:t>enfin</a:t>
            </a: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 je te retrouve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Toi qui n´avais jamais été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Qu´absente comme jeune louve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Ou l´eau dormante au fond des douves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S´échappant au soleil d´été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EA82E28-1254-48B5-834E-2D1172813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09C792-9629-4E36-B23B-1F2BEF6D8F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67289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Enfin </a:t>
            </a:r>
            <a:r>
              <a:rPr lang="fr-FR" altLang="fr-FR" sz="898" dirty="0" err="1">
                <a:solidFill>
                  <a:srgbClr val="FFFF00"/>
                </a:solidFill>
                <a:latin typeface="Andy" panose="03080602030302030203" pitchFamily="66" charset="0"/>
              </a:rPr>
              <a:t>enfin</a:t>
            </a:r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 je te retrouve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Toi qui n´avais jamais été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Qu´absente comme jeune louve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Ou l´eau dormante au fond des douves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S´échappant au soleil d´été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BFB19D37-525A-44F4-8838-446E398AF7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BF009F52-968F-43FA-973F-B6C330F264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CA75C6D-7322-4B75-A188-F1F0EE8C0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0086" cy="36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C´est toujours la première fois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>
            <a:extLst>
              <a:ext uri="{FF2B5EF4-FFF2-40B4-BE49-F238E27FC236}">
                <a16:creationId xmlns:a16="http://schemas.microsoft.com/office/drawing/2014/main" id="{7114F7B3-45DE-4514-A0C1-B1C87CF89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6C8A053-B1F3-43BF-8665-8423E5977B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0086" cy="36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C´est toujours la première fois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93706237-05EC-426D-81AE-DC629EBD60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66DC10B8-C748-4F6D-836C-D2501FE218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64837B2-0715-4440-8B1E-E7D334EA50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4130F1E-BE73-485C-B05B-714CC5281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67289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Absente comme souveraine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Qu´on voit entre deux haies passer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O toi si proche et si lointaine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Dès que l´amour file sa laine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Entre nos doigts désaccordés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142DFB4-A61D-4951-AA90-E8FB324EA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BE49F9-F5CF-414A-960A-B5F97179D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67289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Absente comme souveraine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Qu´on voit entre deux haies passer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O toi si proche et si lointaine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Dès que l´amour file sa laine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Entre nos doigts désaccordés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25E719E4-FD8B-4BED-A863-C526FE4E1A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75C7499-219C-419E-B22F-2E4D70EC08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E73D0BC-2861-40EC-AD43-4962ABC85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0086" cy="36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latin typeface="Andy" panose="03080602030302030203" pitchFamily="66" charset="0"/>
              </a:rPr>
              <a:t>C´est toujours la première fois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>
            <a:extLst>
              <a:ext uri="{FF2B5EF4-FFF2-40B4-BE49-F238E27FC236}">
                <a16:creationId xmlns:a16="http://schemas.microsoft.com/office/drawing/2014/main" id="{D36D358F-23B9-4992-A6E8-50F3839B87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9A2CE45-791A-4D1B-8252-A347C4EA8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0086" cy="36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>
                <a:latin typeface="Andy" panose="03080602030302030203" pitchFamily="66" charset="0"/>
              </a:rPr>
              <a:t>C´est toujours la première fois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023B8563-A7CF-456E-80F6-40450E2A4B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1F3686B9-2E89-4434-8384-62ACFF1936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1F5C99C-3549-44B8-995E-E6A9DBEA2D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3DE6826-16BC-42CA-BA61-317226C185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67289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La faim de toi qui me dévore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Me fait plier genoux et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Je n´aurais pas assez d´amphore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Ni de mots encore et encore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Pour y mettre son terme bas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7C8A4536-8E4A-4681-86D7-207BAF9A80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2"/>
            <a:ext cx="6120000" cy="34501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BDFF61-BD46-4C48-B27F-32490060D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67289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La faim de toi qui me dévore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Me fait plier genoux et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Je n´aurais pas assez d´amphore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Ni de mots encore et encore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Pour y mettre son terme bas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D4C80D5C-4818-464B-AD5A-1084DA9AC4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85537A8-F5F7-41F5-B6EA-1A50B85E8C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A5EAF41-E8A0-416D-8123-37C77100E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0086" cy="36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C´est toujours la première fois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64A47AAB-1213-4E40-A03E-D15646ECCC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95D7481-C8C5-4F2C-8147-741B89447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293208" cy="36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C´est toujours la première fois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BBF7FDEC-6F5B-4554-B76F-9C1A2AE6D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665F2DD7-9DAD-4889-99DF-E267CBB999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D0D3264-FA29-46EB-A20D-EF6AB594C2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95FDDE3-C263-46BF-B0C3-06587C9591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339826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La soif de toi par quoi je tremble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Ma lèvre à jamais desséchée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Mon amour qu´est-ce qu´il t´en semble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Est-ce de vivre ou non ensemble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Qui pourra m´en désaltérer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E820A21-5FD0-4DA8-A401-8D7420046CA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073"/>
            <a:ext cx="6120000" cy="344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78D3BE-03AE-459E-AC52-2C2F3DF70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"/>
            <a:ext cx="2555850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La soif de toi par quoi je tremble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Ma lèvre à jamais desséchée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Mon amour qu´est-ce qu´il t´en semble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Est-ce de vivre ou non ensemble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Qui pourra m´en désaltérer</a:t>
            </a:r>
          </a:p>
        </p:txBody>
      </p:sp>
      <p:pic>
        <p:nvPicPr>
          <p:cNvPr id="10242" name="Image 1">
            <a:extLst>
              <a:ext uri="{FF2B5EF4-FFF2-40B4-BE49-F238E27FC236}">
                <a16:creationId xmlns:a16="http://schemas.microsoft.com/office/drawing/2014/main" id="{3E4E3904-FD39-4572-8F84-38A694CFFD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06629C1-4657-4EC8-9D47-593F3A86FD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601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02D6338-53C9-4E34-BA30-E1E47D884C18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0" y="1"/>
            <a:ext cx="2504928" cy="36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latin typeface="Andy" panose="03080602030302030203" pitchFamily="66" charset="0"/>
              </a:rPr>
              <a:t>C´est toujours la première fois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EC9D61E-F28C-46CE-993F-CCD7DF840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60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668E29D-7515-4D98-B785-18424686EBC2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0" y="0"/>
            <a:ext cx="1830086" cy="36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latin typeface="Andy" panose="03080602030302030203" pitchFamily="66" charset="0"/>
              </a:rPr>
              <a:t>C´est toujours la première fois</a:t>
            </a:r>
          </a:p>
        </p:txBody>
      </p:sp>
      <p:pic>
        <p:nvPicPr>
          <p:cNvPr id="11266" name="Image 1">
            <a:extLst>
              <a:ext uri="{FF2B5EF4-FFF2-40B4-BE49-F238E27FC236}">
                <a16:creationId xmlns:a16="http://schemas.microsoft.com/office/drawing/2014/main" id="{A9A1CA02-233B-40BA-9BC1-35F0A70FF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6BBEF4AF-2487-45F4-80F2-12998F250A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8DEA038-D75D-45D2-96DE-632319B1C5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86217AE-9ACA-40BD-A6F8-C1041DCF1A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67289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L´amour de toi par quoi j´existe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N´a pas d´autre réalité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Je ne suis qu´un nom de ta liste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Un pas que le vent sur la piste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Efface avant d´avoir été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E44D5A6-5C4A-430D-8E6A-31C28D3F5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0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192C781-76C9-43AC-92D4-D3C6F754F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67289" cy="78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L´amour de toi par quoi j´existe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N´a pas d´autre réalité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Je ne suis qu´un nom de ta liste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Un pas que le vent sur la piste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Efface avant d´avoir été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CDD0267-7685-4A45-A563-88D09064CA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4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821B811-2905-4068-9056-FEE7DC8C07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806D30F-8218-4814-993F-2A2140216A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0086" cy="645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C´est toujours la première fois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C´est toujours la première fois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8000"/>
    </mc:Choice>
    <mc:Fallback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BEECFD9-2791-481F-950A-E8D092DCA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01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949508B-F1AA-4730-8593-667D2A099C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0086" cy="645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C´est toujours la première fois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Tu peux m´ouvrir cent fois les bras</a:t>
            </a:r>
          </a:p>
          <a:p>
            <a:pPr eaLnBrk="1" hangingPunct="1"/>
            <a:r>
              <a:rPr lang="fr-FR" altLang="fr-FR" sz="898" dirty="0">
                <a:solidFill>
                  <a:srgbClr val="FFFF00"/>
                </a:solidFill>
                <a:latin typeface="Andy" panose="03080602030302030203" pitchFamily="66" charset="0"/>
              </a:rPr>
              <a:t>C´est toujours la première fois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D05AB28-4A40-4336-8B82-428F0EE1A7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50601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BBA7AFB-7F24-4CE8-81E9-D19CFE1116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479" y="475684"/>
            <a:ext cx="2512719" cy="251304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A3D96D8-EFA9-4A4B-A39B-3B38E16DF3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2484" y="3051556"/>
            <a:ext cx="1795032" cy="260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547" tIns="22773" rIns="45547" bIns="22773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7" name="Image 3">
            <a:extLst>
              <a:ext uri="{FF2B5EF4-FFF2-40B4-BE49-F238E27FC236}">
                <a16:creationId xmlns:a16="http://schemas.microsoft.com/office/drawing/2014/main" id="{23FE2AAF-6474-4CCC-B3F9-ED97F4CF83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59938" y="1005220"/>
            <a:ext cx="1400125" cy="14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56105D8-93F5-4EAE-9939-99E48701E1D5}"/>
              </a:ext>
            </a:extLst>
          </p:cNvPr>
          <p:cNvSpPr/>
          <p:nvPr/>
        </p:nvSpPr>
        <p:spPr>
          <a:xfrm>
            <a:off x="1713726" y="-359007"/>
            <a:ext cx="2692548" cy="1585195"/>
          </a:xfrm>
          <a:prstGeom prst="rect">
            <a:avLst/>
          </a:prstGeom>
          <a:noFill/>
        </p:spPr>
        <p:txBody>
          <a:bodyPr wrap="square" lIns="45547" tIns="22773" rIns="45547" bIns="22773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0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169573844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1733</TotalTime>
  <Words>579</Words>
  <Application>Microsoft Office PowerPoint</Application>
  <PresentationFormat>Personnalisé</PresentationFormat>
  <Paragraphs>82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8" baseType="lpstr">
      <vt:lpstr>Arial</vt:lpstr>
      <vt:lpstr>Andy</vt:lpstr>
      <vt:lpstr>Brush738 BT</vt:lpstr>
      <vt:lpstr>Algerian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50</cp:revision>
  <dcterms:created xsi:type="dcterms:W3CDTF">2013-03-26T08:13:36Z</dcterms:created>
  <dcterms:modified xsi:type="dcterms:W3CDTF">2024-10-04T08:56:24Z</dcterms:modified>
</cp:coreProperties>
</file>