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84" r:id="rId3"/>
    <p:sldId id="256" r:id="rId4"/>
    <p:sldId id="263" r:id="rId5"/>
    <p:sldId id="262" r:id="rId6"/>
    <p:sldId id="261" r:id="rId7"/>
    <p:sldId id="260" r:id="rId8"/>
    <p:sldId id="259" r:id="rId9"/>
    <p:sldId id="264" r:id="rId10"/>
    <p:sldId id="258" r:id="rId11"/>
    <p:sldId id="265" r:id="rId12"/>
    <p:sldId id="257" r:id="rId13"/>
    <p:sldId id="267" r:id="rId14"/>
    <p:sldId id="268" r:id="rId15"/>
    <p:sldId id="269" r:id="rId16"/>
    <p:sldId id="271" r:id="rId17"/>
    <p:sldId id="272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737" autoAdjust="0"/>
    <p:restoredTop sz="94660"/>
  </p:normalViewPr>
  <p:slideViewPr>
    <p:cSldViewPr snapToGrid="0">
      <p:cViewPr varScale="1">
        <p:scale>
          <a:sx n="81" d="100"/>
          <a:sy n="81" d="100"/>
        </p:scale>
        <p:origin x="312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21/04/2025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bâtiment&#10;&#10;Le contenu généré par l’IA peut être incorrect.">
            <a:extLst>
              <a:ext uri="{FF2B5EF4-FFF2-40B4-BE49-F238E27FC236}">
                <a16:creationId xmlns:a16="http://schemas.microsoft.com/office/drawing/2014/main" id="{CBE7FA29-671D-9482-A436-61E6207523D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677" y="271422"/>
            <a:ext cx="9468000" cy="6315156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827118-D582-3548-384C-F77639317D6B}"/>
              </a:ext>
            </a:extLst>
          </p:cNvPr>
          <p:cNvSpPr txBox="1"/>
          <p:nvPr/>
        </p:nvSpPr>
        <p:spPr>
          <a:xfrm>
            <a:off x="4393870" y="524832"/>
            <a:ext cx="74577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Le Costa - Rica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A38B986-3924-F4E7-3AD0-759BD30CF3F8}"/>
              </a:ext>
            </a:extLst>
          </p:cNvPr>
          <p:cNvSpPr txBox="1"/>
          <p:nvPr/>
        </p:nvSpPr>
        <p:spPr>
          <a:xfrm>
            <a:off x="1805742" y="1176961"/>
            <a:ext cx="8965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San José, la capitale et le principal centre économique du pays.</a:t>
            </a: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  <p:sndAc>
          <p:stSnd loop="1">
            <p:snd r:embed="rId2" name="Downtown San Jose Costa Rica Street Music.wav"/>
          </p:stSnd>
        </p:sndAc>
      </p:transition>
    </mc:Choice>
    <mc:Fallback xmlns="">
      <p:transition spd="slow" advClick="0" advTm="15000">
        <p:fade/>
        <p:sndAc>
          <p:stSnd loop="1">
            <p:snd r:embed="rId4" name="Downtown San Jose Costa Rica Street Music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8C59EA8-AEBA-EA7D-F292-96E7709FF4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005" y="1179000"/>
            <a:ext cx="6723768" cy="4500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043F06-2834-87AB-F5F7-931D9F11DE48}"/>
              </a:ext>
            </a:extLst>
          </p:cNvPr>
          <p:cNvSpPr txBox="1"/>
          <p:nvPr/>
        </p:nvSpPr>
        <p:spPr>
          <a:xfrm>
            <a:off x="1555668" y="5854535"/>
            <a:ext cx="62107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plage sauvage de Bahía Drake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5036AEC-BED7-3379-149C-9E88B951359B}"/>
              </a:ext>
            </a:extLst>
          </p:cNvPr>
          <p:cNvSpPr txBox="1"/>
          <p:nvPr/>
        </p:nvSpPr>
        <p:spPr>
          <a:xfrm>
            <a:off x="8003969" y="1145554"/>
            <a:ext cx="387135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Costa Rica (/ˈ</a:t>
            </a:r>
            <a:r>
              <a:rPr lang="fr-FR" sz="2000" b="1" dirty="0" err="1">
                <a:solidFill>
                  <a:schemeClr val="bg1"/>
                </a:solidFill>
              </a:rPr>
              <a:t>kos.ta</a:t>
            </a:r>
            <a:r>
              <a:rPr lang="fr-FR" sz="2000" b="1" dirty="0">
                <a:solidFill>
                  <a:schemeClr val="bg1"/>
                </a:solidFill>
              </a:rPr>
              <a:t> ˈ</a:t>
            </a:r>
            <a:r>
              <a:rPr lang="fr-FR" sz="2000" b="1" dirty="0" err="1">
                <a:solidFill>
                  <a:schemeClr val="bg1"/>
                </a:solidFill>
              </a:rPr>
              <a:t>ri.ka</a:t>
            </a:r>
            <a:r>
              <a:rPr lang="fr-FR" sz="2000" b="1" dirty="0">
                <a:solidFill>
                  <a:schemeClr val="bg1"/>
                </a:solidFill>
              </a:rPr>
              <a:t>/[7] ; litt. « Côte riche »), en forme longue la république du Costa Rica[8], en espagnol República de Costa Rica, est une république unitaire d'Amérique centrale ayant un régime présidentiel.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Son territoire est entièrement situé sur l'isthme centraméricain, bordé par la mer des Caraïbes à l'est-nord-est et par l'océan Pacifique au </a:t>
            </a:r>
            <a:r>
              <a:rPr lang="fr-FR" sz="2000" b="1" dirty="0" err="1">
                <a:solidFill>
                  <a:schemeClr val="bg1"/>
                </a:solidFill>
              </a:rPr>
              <a:t>ud-ouest</a:t>
            </a:r>
            <a:r>
              <a:rPr lang="fr-FR" sz="2000" b="1" dirty="0">
                <a:solidFill>
                  <a:schemeClr val="bg1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efact, art, poterie, céramique&#10;&#10;Le contenu généré par l’IA peut être incorrect.">
            <a:extLst>
              <a:ext uri="{FF2B5EF4-FFF2-40B4-BE49-F238E27FC236}">
                <a16:creationId xmlns:a16="http://schemas.microsoft.com/office/drawing/2014/main" id="{E8F6EE5B-8629-FEB3-BE49-596107F530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1746" y="189000"/>
            <a:ext cx="516850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DEF408-CB2F-6ECC-CAE0-320B0D91E4EB}"/>
              </a:ext>
            </a:extLst>
          </p:cNvPr>
          <p:cNvSpPr txBox="1"/>
          <p:nvPr/>
        </p:nvSpPr>
        <p:spPr>
          <a:xfrm>
            <a:off x="4120739" y="-226499"/>
            <a:ext cx="5807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	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Vase à effigie de chaman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mur, Artefact, musée&#10;&#10;Le contenu généré par l’IA peut être incorrect.">
            <a:extLst>
              <a:ext uri="{FF2B5EF4-FFF2-40B4-BE49-F238E27FC236}">
                <a16:creationId xmlns:a16="http://schemas.microsoft.com/office/drawing/2014/main" id="{9D9AB918-C1F8-835B-587D-61B2A20E15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2" y="279000"/>
            <a:ext cx="9453715" cy="6300000"/>
          </a:xfrm>
          <a:prstGeom prst="rect">
            <a:avLst/>
          </a:prstGeom>
          <a:ln w="88900" cap="sq" cmpd="thickThin">
            <a:solidFill>
              <a:schemeClr val="accent2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334890-3CD2-3ABE-42DC-1E8ECBD89C21}"/>
              </a:ext>
            </a:extLst>
          </p:cNvPr>
          <p:cNvSpPr txBox="1"/>
          <p:nvPr/>
        </p:nvSpPr>
        <p:spPr>
          <a:xfrm>
            <a:off x="1559148" y="5847676"/>
            <a:ext cx="95680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>
              <a:solidFill>
                <a:schemeClr val="bg1"/>
              </a:solidFill>
            </a:endParaRPr>
          </a:p>
          <a:p>
            <a:r>
              <a:rPr lang="fr-FR" sz="2400" b="1">
                <a:solidFill>
                  <a:schemeClr val="bg1"/>
                </a:solidFill>
              </a:rPr>
              <a:t>Metate à panneau volant exposé au Musée national du Costa Rica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cher, plein air, plante, sol&#10;&#10;Le contenu généré par l’IA peut être incorrect.">
            <a:extLst>
              <a:ext uri="{FF2B5EF4-FFF2-40B4-BE49-F238E27FC236}">
                <a16:creationId xmlns:a16="http://schemas.microsoft.com/office/drawing/2014/main" id="{0D4CBC88-5289-05A5-E4FE-24530FE34F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096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70112E-C5B5-4780-EA4F-C60E7015ED3D}"/>
              </a:ext>
            </a:extLst>
          </p:cNvPr>
          <p:cNvSpPr txBox="1"/>
          <p:nvPr/>
        </p:nvSpPr>
        <p:spPr>
          <a:xfrm>
            <a:off x="8949827" y="3154680"/>
            <a:ext cx="32291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Sphères de pierre du Costa Rica. Musée National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Torse, homme, sculpture&#10;&#10;Le contenu généré par l’IA peut être incorrect.">
            <a:extLst>
              <a:ext uri="{FF2B5EF4-FFF2-40B4-BE49-F238E27FC236}">
                <a16:creationId xmlns:a16="http://schemas.microsoft.com/office/drawing/2014/main" id="{9B00CA9A-1713-3A87-987B-4EFF5A8BE5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2627" y="297000"/>
            <a:ext cx="4698000" cy="6264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8A69E7-7C39-C7B6-CE79-30ECE76E5209}"/>
              </a:ext>
            </a:extLst>
          </p:cNvPr>
          <p:cNvSpPr txBox="1"/>
          <p:nvPr/>
        </p:nvSpPr>
        <p:spPr>
          <a:xfrm>
            <a:off x="522514" y="3053864"/>
            <a:ext cx="29652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Guerrier Coctú avec des objets en or. Musée de l'or précolombien, San José.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2CFCD97F-BE3E-D1DA-6071-C86B27F54A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716" y="279000"/>
            <a:ext cx="945372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B08C4F-7460-DA05-DC41-723146ECA6E6}"/>
              </a:ext>
            </a:extLst>
          </p:cNvPr>
          <p:cNvSpPr txBox="1"/>
          <p:nvPr/>
        </p:nvSpPr>
        <p:spPr>
          <a:xfrm>
            <a:off x="10140112" y="2220685"/>
            <a:ext cx="216922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Ruines de l'Église de l'Immaculée-Conception d'Ujarrás construit entre 1686 et 1693.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ciel, nuage&#10;&#10;Le contenu généré par l’IA peut être incorrect.">
            <a:extLst>
              <a:ext uri="{FF2B5EF4-FFF2-40B4-BE49-F238E27FC236}">
                <a16:creationId xmlns:a16="http://schemas.microsoft.com/office/drawing/2014/main" id="{EB78EBC9-6286-5BE1-04E8-972A318D7E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886" y="279000"/>
            <a:ext cx="4710280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144A2A-01A5-2041-2DB4-A2B0E3BC3E42}"/>
              </a:ext>
            </a:extLst>
          </p:cNvPr>
          <p:cNvSpPr txBox="1"/>
          <p:nvPr/>
        </p:nvSpPr>
        <p:spPr>
          <a:xfrm>
            <a:off x="1092530" y="4084973"/>
            <a:ext cx="28975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Parc national Volcán Arenal.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ratère, nature, montagne, volcan&#10;&#10;Le contenu généré par l’IA peut être incorrect.">
            <a:extLst>
              <a:ext uri="{FF2B5EF4-FFF2-40B4-BE49-F238E27FC236}">
                <a16:creationId xmlns:a16="http://schemas.microsoft.com/office/drawing/2014/main" id="{7069A3D1-69BB-B87F-297B-7C3F627841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723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D5E730-C52E-CCAF-BFE6-53DEF26A2CAD}"/>
              </a:ext>
            </a:extLst>
          </p:cNvPr>
          <p:cNvSpPr txBox="1"/>
          <p:nvPr/>
        </p:nvSpPr>
        <p:spPr>
          <a:xfrm>
            <a:off x="8902723" y="3918857"/>
            <a:ext cx="31430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Parc national Volcán Poás.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chute d’eau, plein air, nature&#10;&#10;Le contenu généré par l’IA peut être incorrect.">
            <a:extLst>
              <a:ext uri="{FF2B5EF4-FFF2-40B4-BE49-F238E27FC236}">
                <a16:creationId xmlns:a16="http://schemas.microsoft.com/office/drawing/2014/main" id="{AF10BBD4-63BD-4A19-B784-8CFFB35C0B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4274" y="279000"/>
            <a:ext cx="9453718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AE1A9E-F380-540C-23BE-AAFC1F473B65}"/>
              </a:ext>
            </a:extLst>
          </p:cNvPr>
          <p:cNvSpPr txBox="1"/>
          <p:nvPr/>
        </p:nvSpPr>
        <p:spPr>
          <a:xfrm>
            <a:off x="433677" y="3369624"/>
            <a:ext cx="188817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Chute d'eau dans le Parc national Volcán Tenorio.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arbre&#10;&#10;Le contenu généré par l’IA peut être incorrect.">
            <a:extLst>
              <a:ext uri="{FF2B5EF4-FFF2-40B4-BE49-F238E27FC236}">
                <a16:creationId xmlns:a16="http://schemas.microsoft.com/office/drawing/2014/main" id="{4A6A2206-7849-862E-77CB-E83D067945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346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2444FC-395A-8EF8-A210-3C1F5787323A}"/>
              </a:ext>
            </a:extLst>
          </p:cNvPr>
          <p:cNvSpPr txBox="1"/>
          <p:nvPr/>
        </p:nvSpPr>
        <p:spPr>
          <a:xfrm>
            <a:off x="9029204" y="3651939"/>
            <a:ext cx="29213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Parc national Manuel Antonio.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primate, singe, Singe du Nouveau Monde&#10;&#10;Le contenu généré par l’IA peut être incorrect.">
            <a:extLst>
              <a:ext uri="{FF2B5EF4-FFF2-40B4-BE49-F238E27FC236}">
                <a16:creationId xmlns:a16="http://schemas.microsoft.com/office/drawing/2014/main" id="{18AE0F09-4C64-5472-0C7C-265B0A00D2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7078" y="279000"/>
            <a:ext cx="6300000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F1F87E-35AF-FE94-FC67-40321F796518}"/>
              </a:ext>
            </a:extLst>
          </p:cNvPr>
          <p:cNvSpPr txBox="1"/>
          <p:nvPr/>
        </p:nvSpPr>
        <p:spPr>
          <a:xfrm>
            <a:off x="1187532" y="3844498"/>
            <a:ext cx="41989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Singe capucins dans le parc national Manuel Antonio.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0CE597B-6424-0857-A484-773C2FD13B78}"/>
              </a:ext>
            </a:extLst>
          </p:cNvPr>
          <p:cNvSpPr txBox="1"/>
          <p:nvPr/>
        </p:nvSpPr>
        <p:spPr>
          <a:xfrm>
            <a:off x="7600209" y="1021278"/>
            <a:ext cx="447699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Son territoire est entièrement situé sur l'isthme centraméricain, bordé par la mer des Caraïbes à l'est-nord-est et par l'océan Pacifique au sud-ouest. Le Costa Rica est limitrophe, au nord-ouest, du Nicaragua et, au sud-est, du Panama.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Il comprend également l'île Cocos, située dans l'océan Pacifique, à plus de 500 kilomètres des côtes du pays.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Il a pour capitale San José, qui comptait environ 334 000 habitants en 2015 et qui constitue l'agglomération principale du pays.</a:t>
            </a:r>
          </a:p>
        </p:txBody>
      </p:sp>
      <p:pic>
        <p:nvPicPr>
          <p:cNvPr id="4" name="Image 3" descr="Une image contenant ciel, plein air, plante, arbre&#10;&#10;Le contenu généré par l’IA peut être incorrect.">
            <a:extLst>
              <a:ext uri="{FF2B5EF4-FFF2-40B4-BE49-F238E27FC236}">
                <a16:creationId xmlns:a16="http://schemas.microsoft.com/office/drawing/2014/main" id="{77F8B3BA-484E-F403-7B79-2F59B19832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545" y="1123983"/>
            <a:ext cx="7272000" cy="461003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72AF645-121A-F60D-B3BC-050478F5520E}"/>
              </a:ext>
            </a:extLst>
          </p:cNvPr>
          <p:cNvSpPr txBox="1"/>
          <p:nvPr/>
        </p:nvSpPr>
        <p:spPr>
          <a:xfrm>
            <a:off x="-15834" y="374947"/>
            <a:ext cx="92152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>
                <a:solidFill>
                  <a:schemeClr val="bg1"/>
                </a:solidFill>
              </a:rPr>
              <a:t>Les plus beaux paysages du Costa Rica</a:t>
            </a:r>
            <a:endParaRPr lang="fr-F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ont, bâtiment&#10;&#10;Le contenu généré par l’IA peut être incorrect.">
            <a:extLst>
              <a:ext uri="{FF2B5EF4-FFF2-40B4-BE49-F238E27FC236}">
                <a16:creationId xmlns:a16="http://schemas.microsoft.com/office/drawing/2014/main" id="{3C9BF543-25BC-2AC9-8421-AF48E31363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835" y="369000"/>
            <a:ext cx="4590000" cy="3060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7B39BA-4719-51B2-F71B-766DB0AA351A}"/>
              </a:ext>
            </a:extLst>
          </p:cNvPr>
          <p:cNvSpPr txBox="1"/>
          <p:nvPr/>
        </p:nvSpPr>
        <p:spPr>
          <a:xfrm>
            <a:off x="173422" y="3553933"/>
            <a:ext cx="5700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Réserve biologique de Monteverde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mammifère, reptile, tortue, plein air&#10;&#10;Le contenu généré par l’IA peut être incorrect.">
            <a:extLst>
              <a:ext uri="{FF2B5EF4-FFF2-40B4-BE49-F238E27FC236}">
                <a16:creationId xmlns:a16="http://schemas.microsoft.com/office/drawing/2014/main" id="{50A741FE-C777-F8CD-6F45-536A31C0965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7165" y="3429000"/>
            <a:ext cx="4536000" cy="302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C05FD77-60F2-0326-1B91-68937746B0FB}"/>
              </a:ext>
            </a:extLst>
          </p:cNvPr>
          <p:cNvSpPr txBox="1"/>
          <p:nvPr/>
        </p:nvSpPr>
        <p:spPr>
          <a:xfrm>
            <a:off x="7364627" y="2792627"/>
            <a:ext cx="4979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Parc national de </a:t>
            </a:r>
            <a:r>
              <a:rPr lang="fr-FR" sz="2400" b="1" dirty="0" err="1">
                <a:solidFill>
                  <a:schemeClr val="bg1"/>
                </a:solidFill>
              </a:rPr>
              <a:t>Tortuguero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montagne, nuage&#10;&#10;Le contenu généré par l’IA peut être incorrect.">
            <a:extLst>
              <a:ext uri="{FF2B5EF4-FFF2-40B4-BE49-F238E27FC236}">
                <a16:creationId xmlns:a16="http://schemas.microsoft.com/office/drawing/2014/main" id="{F380E3BF-B24E-572E-B776-7ECF1E8C53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725" y="3429000"/>
            <a:ext cx="4608000" cy="307021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A318EC-0498-5EC6-6A6E-54AEF6AACE66}"/>
              </a:ext>
            </a:extLst>
          </p:cNvPr>
          <p:cNvSpPr txBox="1"/>
          <p:nvPr/>
        </p:nvSpPr>
        <p:spPr>
          <a:xfrm>
            <a:off x="716692" y="2768770"/>
            <a:ext cx="50018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Parc national du Corcovado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8" name="Image 7" descr="Une image contenant plein air, nuage, paysage, ciel&#10;&#10;Le contenu généré par l’IA peut être incorrect.">
            <a:extLst>
              <a:ext uri="{FF2B5EF4-FFF2-40B4-BE49-F238E27FC236}">
                <a16:creationId xmlns:a16="http://schemas.microsoft.com/office/drawing/2014/main" id="{3093E13B-9F6D-36AD-BE30-D9189C8869C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2456" y="471791"/>
            <a:ext cx="4646453" cy="3492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dôme&#10;&#10;Le contenu généré par l’IA peut être incorrect.">
            <a:extLst>
              <a:ext uri="{FF2B5EF4-FFF2-40B4-BE49-F238E27FC236}">
                <a16:creationId xmlns:a16="http://schemas.microsoft.com/office/drawing/2014/main" id="{C01B339D-3044-481A-435B-092FC2F94B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094" y="434723"/>
            <a:ext cx="4598555" cy="3456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BC2EBC-4CC6-49A2-9141-85673FE45E15}"/>
              </a:ext>
            </a:extLst>
          </p:cNvPr>
          <p:cNvSpPr txBox="1"/>
          <p:nvPr/>
        </p:nvSpPr>
        <p:spPr>
          <a:xfrm>
            <a:off x="135924" y="4090086"/>
            <a:ext cx="54740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Aussi connue sous le nom de « Vieille Métropole », Cartago fut la capitale du Costa Rica jusqu’en 1823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fleur, plante, orchidée, pétale&#10;&#10;Le contenu généré par l’IA peut être incorrect.">
            <a:extLst>
              <a:ext uri="{FF2B5EF4-FFF2-40B4-BE49-F238E27FC236}">
                <a16:creationId xmlns:a16="http://schemas.microsoft.com/office/drawing/2014/main" id="{A8C3DA6D-4E0B-6473-0702-A9E3401EABC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2059" y="3016250"/>
            <a:ext cx="4454847" cy="334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D4ED348-3081-37F3-BCDD-0B1EF9796BB2}"/>
              </a:ext>
            </a:extLst>
          </p:cNvPr>
          <p:cNvSpPr txBox="1"/>
          <p:nvPr/>
        </p:nvSpPr>
        <p:spPr>
          <a:xfrm>
            <a:off x="7302365" y="2381697"/>
            <a:ext cx="5142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Jardin botanique de Lankester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9F94653-5BE1-3AE3-99AB-916A2DE983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95" y="2936561"/>
            <a:ext cx="4550650" cy="34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058548-9D62-275B-36DC-49CCE061D79B}"/>
              </a:ext>
            </a:extLst>
          </p:cNvPr>
          <p:cNvSpPr txBox="1"/>
          <p:nvPr/>
        </p:nvSpPr>
        <p:spPr>
          <a:xfrm>
            <a:off x="1567543" y="2283213"/>
            <a:ext cx="4761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Volcan Irazù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4CBD713-4DAE-DE09-261B-1B2F7023E09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2961" y="418994"/>
            <a:ext cx="4406944" cy="3312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97F0B74-994B-A578-0099-0AD731CB7A14}"/>
              </a:ext>
            </a:extLst>
          </p:cNvPr>
          <p:cNvSpPr txBox="1"/>
          <p:nvPr/>
        </p:nvSpPr>
        <p:spPr>
          <a:xfrm>
            <a:off x="9034883" y="3966358"/>
            <a:ext cx="4550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Turrialba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74DA2D4-77C9-6971-8C16-DF633A3F01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636" y="405000"/>
            <a:ext cx="5376000" cy="3024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95DB2824-39FE-AE4E-75F9-1230229FBA0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6800" y="3188317"/>
            <a:ext cx="4703179" cy="3024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720FBAD-E57E-0CB2-9853-53CE4935B8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846" y="3007813"/>
            <a:ext cx="4392000" cy="330077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0EC99A-6A0A-9438-18B7-E59F6FF2B1ED}"/>
              </a:ext>
            </a:extLst>
          </p:cNvPr>
          <p:cNvSpPr txBox="1"/>
          <p:nvPr/>
        </p:nvSpPr>
        <p:spPr>
          <a:xfrm>
            <a:off x="1460665" y="2400597"/>
            <a:ext cx="48807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Puerto Viejo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ED62859-8435-D6EE-17E1-0243D55A81A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5504" y="561497"/>
            <a:ext cx="4550650" cy="3420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EEB8A4D-25F4-4C0A-FB91-7E873AE35284}"/>
              </a:ext>
            </a:extLst>
          </p:cNvPr>
          <p:cNvSpPr txBox="1"/>
          <p:nvPr/>
        </p:nvSpPr>
        <p:spPr>
          <a:xfrm>
            <a:off x="8787740" y="4196533"/>
            <a:ext cx="52805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Talamanca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C3A626B-F356-8AAC-1FFB-F72F75ADFF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345" y="513995"/>
            <a:ext cx="4598551" cy="3456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1F2BF4-5B94-5B7A-6EC3-E7B8ADE6151A}"/>
              </a:ext>
            </a:extLst>
          </p:cNvPr>
          <p:cNvSpPr txBox="1"/>
          <p:nvPr/>
        </p:nvSpPr>
        <p:spPr>
          <a:xfrm>
            <a:off x="1836719" y="4168239"/>
            <a:ext cx="5082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Monteverde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9D34EEC-FE41-71EA-6FE3-2806DC139CB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5106" y="2901904"/>
            <a:ext cx="4598550" cy="345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6759F2F-B23E-E74F-6C78-C08DFED677E3}"/>
              </a:ext>
            </a:extLst>
          </p:cNvPr>
          <p:cNvSpPr txBox="1"/>
          <p:nvPr/>
        </p:nvSpPr>
        <p:spPr>
          <a:xfrm>
            <a:off x="8514608" y="2241995"/>
            <a:ext cx="5022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Fortuna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F32FB93-A7BE-9A19-FA3B-F6285E2CFD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218" y="3187844"/>
            <a:ext cx="4359038" cy="327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17ECE9-D2CF-B0D8-17F5-991E9F1F2C35}"/>
              </a:ext>
            </a:extLst>
          </p:cNvPr>
          <p:cNvSpPr txBox="1"/>
          <p:nvPr/>
        </p:nvSpPr>
        <p:spPr>
          <a:xfrm>
            <a:off x="961901" y="2604061"/>
            <a:ext cx="46788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Grottes de Venado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D245BB3-7A28-D86C-0668-FEDEF3ACB54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643" y="420906"/>
            <a:ext cx="4359047" cy="3276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DBD488D-3A4A-380C-F670-82A25FF7CEDE}"/>
              </a:ext>
            </a:extLst>
          </p:cNvPr>
          <p:cNvSpPr txBox="1"/>
          <p:nvPr/>
        </p:nvSpPr>
        <p:spPr>
          <a:xfrm>
            <a:off x="7825839" y="3823855"/>
            <a:ext cx="4800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Parc national de Cahuita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DBE93AA-2A2F-F7E5-76A0-1D5EB5D85E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000" y="3429000"/>
            <a:ext cx="5544000" cy="2912773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FF4EA39-3F24-FE87-2F42-673E28159E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8600" y="461772"/>
            <a:ext cx="3810000" cy="28575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5F362C1-433A-1945-6B81-64148D3FCB1E}"/>
              </a:ext>
            </a:extLst>
          </p:cNvPr>
          <p:cNvSpPr txBox="1"/>
          <p:nvPr/>
        </p:nvSpPr>
        <p:spPr>
          <a:xfrm>
            <a:off x="9180576" y="3548687"/>
            <a:ext cx="4120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San José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67431B8-4F61-6576-47DA-BE6728743B23}"/>
              </a:ext>
            </a:extLst>
          </p:cNvPr>
          <p:cNvSpPr txBox="1"/>
          <p:nvPr/>
        </p:nvSpPr>
        <p:spPr>
          <a:xfrm>
            <a:off x="533400" y="461772"/>
            <a:ext cx="5943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Costa Rica c’est l’endroit où vous pouvez faire de la randonnée sur des volcans actifs, faire de la tyrolienne à travers des forêts tropicales couvertes de nuages ​​et surfer sur des eaux turquoise chaudes en quelques jours seulement .</a:t>
            </a: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8EE9063-A4C7-D1B2-27B4-049572F3A9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849" y="494557"/>
            <a:ext cx="3924000" cy="2943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BE3B57-FA6D-6B86-490A-59D7F2126A8B}"/>
              </a:ext>
            </a:extLst>
          </p:cNvPr>
          <p:cNvSpPr txBox="1"/>
          <p:nvPr/>
        </p:nvSpPr>
        <p:spPr>
          <a:xfrm>
            <a:off x="1719072" y="3637896"/>
            <a:ext cx="4645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Playa Jaco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6B7C7D8-D29F-EAC9-05E8-E98BCE068E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4712" y="3429000"/>
            <a:ext cx="6747439" cy="2952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ADCC441-1148-523B-F1E3-F674D7443FAB}"/>
              </a:ext>
            </a:extLst>
          </p:cNvPr>
          <p:cNvSpPr txBox="1"/>
          <p:nvPr/>
        </p:nvSpPr>
        <p:spPr>
          <a:xfrm>
            <a:off x="5998464" y="2840735"/>
            <a:ext cx="6342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Parc national Manuel Antonio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5D3A2527-4912-AAD9-246D-A03AF71021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101" y="3120836"/>
            <a:ext cx="4860000" cy="324162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27D5E2F-4366-05E1-3BFF-1785BB08C2E2}"/>
              </a:ext>
            </a:extLst>
          </p:cNvPr>
          <p:cNvSpPr txBox="1"/>
          <p:nvPr/>
        </p:nvSpPr>
        <p:spPr>
          <a:xfrm>
            <a:off x="332509" y="2458193"/>
            <a:ext cx="5878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Costa Rica et sa capitale San José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5E919327-153A-B869-1AAE-0A5824D2740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3112" y="435340"/>
            <a:ext cx="5112000" cy="287550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4D5D1FA4-C919-F8CF-3BBB-86A0A854BB79}"/>
              </a:ext>
            </a:extLst>
          </p:cNvPr>
          <p:cNvSpPr txBox="1"/>
          <p:nvPr/>
        </p:nvSpPr>
        <p:spPr>
          <a:xfrm>
            <a:off x="6697566" y="3547160"/>
            <a:ext cx="54151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Scène d'après-midi devant le célèbre Théâtre national du Costa Rica à San José. Photo de Kerstin </a:t>
            </a:r>
            <a:r>
              <a:rPr lang="fr-FR" sz="2400" b="1" dirty="0" err="1">
                <a:solidFill>
                  <a:schemeClr val="bg1"/>
                </a:solidFill>
              </a:rPr>
              <a:t>Wießer</a:t>
            </a:r>
            <a:r>
              <a:rPr lang="fr-FR" sz="2400" b="1" dirty="0">
                <a:solidFill>
                  <a:schemeClr val="bg1"/>
                </a:solidFill>
              </a:rPr>
              <a:t>-Buchholz.</a:t>
            </a:r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33317C6-9C76-DCAA-07EA-94D8C949F0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366" y="477000"/>
            <a:ext cx="4604806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E47F37-7CCF-5B85-7DD2-B4820C03FD9A}"/>
              </a:ext>
            </a:extLst>
          </p:cNvPr>
          <p:cNvSpPr txBox="1"/>
          <p:nvPr/>
        </p:nvSpPr>
        <p:spPr>
          <a:xfrm>
            <a:off x="285009" y="3610098"/>
            <a:ext cx="51420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San José, le bijou architectural du Costa Rica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15A8A06-281E-49E5-D985-D832FCBCF30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8652" y="3325090"/>
            <a:ext cx="5291982" cy="3024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38D428A-ED6C-02C8-A83C-07CF41C94ECE}"/>
              </a:ext>
            </a:extLst>
          </p:cNvPr>
          <p:cNvSpPr txBox="1"/>
          <p:nvPr/>
        </p:nvSpPr>
        <p:spPr>
          <a:xfrm>
            <a:off x="5997040" y="2624722"/>
            <a:ext cx="6982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San José, la capitale du Costa Rica, unique !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121CAF1-7F41-C9B5-8756-6CA5021B3E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759" y="3429000"/>
            <a:ext cx="5040000" cy="288001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F0A688-DAE9-6C5B-8946-0E7E84974E35}"/>
              </a:ext>
            </a:extLst>
          </p:cNvPr>
          <p:cNvSpPr txBox="1"/>
          <p:nvPr/>
        </p:nvSpPr>
        <p:spPr>
          <a:xfrm>
            <a:off x="237506" y="2743200"/>
            <a:ext cx="7671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San José, la capitale du Costa Rica!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07E724F9-8C84-098F-DC10-9AE7891ED1F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6241" y="572377"/>
            <a:ext cx="4428000" cy="296350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F0682B0-9D5E-3C45-270E-CE8CB55091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625" y="547878"/>
            <a:ext cx="4464605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5ABED15-8A6A-E3BD-E644-4DBA9F0E7AD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7980" y="3322122"/>
            <a:ext cx="4518395" cy="3024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4ED1892-E6E8-EB37-2B91-3CF0C5F553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751" y="3562602"/>
            <a:ext cx="4356000" cy="2915314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039108DF-79F6-681A-09E0-89C0FC58C9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4560" y="441406"/>
            <a:ext cx="4464000" cy="298759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2995C7C-34B1-87CB-93A7-3EA3662BDC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873" y="439393"/>
            <a:ext cx="4320000" cy="289122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1C89CB01-C470-52B9-0257-3CC1AA4E849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7065" y="3429000"/>
            <a:ext cx="4357029" cy="2916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AC8BD0F-5FCD-CBD2-CBBD-AA6E1341A6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374" y="985652"/>
            <a:ext cx="7584422" cy="507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D95B93-D35A-53D0-CE8C-7C31DDA647F8}"/>
              </a:ext>
            </a:extLst>
          </p:cNvPr>
          <p:cNvSpPr txBox="1"/>
          <p:nvPr/>
        </p:nvSpPr>
        <p:spPr>
          <a:xfrm>
            <a:off x="1721922" y="6061652"/>
            <a:ext cx="75844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visiter le parc national Manuel Antonio,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772C675-3D30-4F66-7C06-A22A0B5197BF}"/>
              </a:ext>
            </a:extLst>
          </p:cNvPr>
          <p:cNvSpPr txBox="1"/>
          <p:nvPr/>
        </p:nvSpPr>
        <p:spPr>
          <a:xfrm>
            <a:off x="855023" y="31545"/>
            <a:ext cx="77019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Le Costa – Rica 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Sur la suggestion De </a:t>
            </a:r>
            <a:r>
              <a:rPr lang="fr-FR" sz="2800" b="1" dirty="0" err="1">
                <a:solidFill>
                  <a:schemeClr val="bg1"/>
                </a:solidFill>
              </a:rPr>
              <a:t>JackDidier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B134BC6-36E8-6908-E722-8A1A67FCFD35}"/>
              </a:ext>
            </a:extLst>
          </p:cNvPr>
          <p:cNvSpPr txBox="1"/>
          <p:nvPr/>
        </p:nvSpPr>
        <p:spPr>
          <a:xfrm>
            <a:off x="8229600" y="2113808"/>
            <a:ext cx="38238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  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2D03846-2336-A2D2-E943-BA8F45C35C8B}"/>
              </a:ext>
            </a:extLst>
          </p:cNvPr>
          <p:cNvSpPr txBox="1"/>
          <p:nvPr/>
        </p:nvSpPr>
        <p:spPr>
          <a:xfrm>
            <a:off x="8556936" y="3693226"/>
            <a:ext cx="3496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gallery dir="l"/>
      </p:transition>
    </mc:Choice>
    <mc:Fallback xmlns="">
      <p:transition spd="slow" advClick="0" advTm="1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468</Words>
  <Application>Microsoft Office PowerPoint</Application>
  <PresentationFormat>Grand écran</PresentationFormat>
  <Paragraphs>52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2025-03-13T09:27:59Z</dcterms:created>
  <dcterms:modified xsi:type="dcterms:W3CDTF">2025-04-21T05:21:42Z</dcterms:modified>
</cp:coreProperties>
</file>