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32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gJAbI7b9ubl6f9DNIpdHw==" hashData="FWQXgkdt81Oa+FRdQGNuP5kob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644C00"/>
    <a:srgbClr val="A27B00"/>
    <a:srgbClr val="25FFFF"/>
    <a:srgbClr val="683400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337" autoAdjust="0"/>
    <p:restoredTop sz="94660"/>
  </p:normalViewPr>
  <p:slideViewPr>
    <p:cSldViewPr>
      <p:cViewPr>
        <p:scale>
          <a:sx n="80" d="100"/>
          <a:sy n="80" d="100"/>
        </p:scale>
        <p:origin x="-95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A4419C-F5E6-42B5-AE1B-333BD8FCBD43}" type="datetimeFigureOut">
              <a:rPr lang="fr-FR"/>
              <a:pPr>
                <a:defRPr/>
              </a:pPr>
              <a:t>17/04/2025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EDF0BE-1836-4D38-9F2F-92174A64E4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809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1ACFBF-42D6-4C78-BF0E-475C16B9BD7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C704F8-50F3-4EF3-9997-B2E9B750C62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0BAA78-D9F2-4E81-887E-94FD4351139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61B0A-8E42-420E-8E74-4AB6FAB02F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337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B1D7B-9C74-4B52-862A-58727DB82B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3069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55FC4-7CDD-45F2-A591-D031A33422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344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ED445-4BCD-4205-99DE-33376A774C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0412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BB145-41C9-4876-86FD-39CCA3750A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417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1073C-7782-4AB4-9403-AE2CC60BCB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9769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D6BAD-2A3F-4909-8682-CA154B5A12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8419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8B49E-F8DC-4DEB-AB0A-0666B52F90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6118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D63C5-FB81-44F6-960E-B336C1D5E3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9018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ED0FA-1AF4-4AF1-8CA1-7FEFBDD19F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8691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4F520-B7C7-4347-A479-7A618A674F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214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4">
                <a:lumMod val="10000"/>
              </a:schemeClr>
            </a:gs>
            <a:gs pos="79000">
              <a:schemeClr val="tx1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0C41E7-6E74-4006-B41E-CB81B3E07A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image" Target="../media/image3.png"/><Relationship Id="rId17" Type="http://schemas.openxmlformats.org/officeDocument/2006/relationships/image" Target="../media/image8.jpeg"/><Relationship Id="rId2" Type="http://schemas.openxmlformats.org/officeDocument/2006/relationships/audio" Target="../media/media1.wav"/><Relationship Id="rId16" Type="http://schemas.openxmlformats.org/officeDocument/2006/relationships/image" Target="../media/image7.gif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2.png"/><Relationship Id="rId5" Type="http://schemas.openxmlformats.org/officeDocument/2006/relationships/audio" Target="../media/audio3.wav"/><Relationship Id="rId15" Type="http://schemas.openxmlformats.org/officeDocument/2006/relationships/image" Target="../media/image6.jpeg"/><Relationship Id="rId10" Type="http://schemas.openxmlformats.org/officeDocument/2006/relationships/image" Target="../media/image1.png"/><Relationship Id="rId4" Type="http://schemas.openxmlformats.org/officeDocument/2006/relationships/audio" Target="../media/audio2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9.wav"/><Relationship Id="rId34" Type="http://schemas.openxmlformats.org/officeDocument/2006/relationships/image" Target="../media/image31.jpeg"/><Relationship Id="rId42" Type="http://schemas.microsoft.com/office/2007/relationships/hdphoto" Target="../media/hdphoto2.wdp"/><Relationship Id="rId47" Type="http://schemas.openxmlformats.org/officeDocument/2006/relationships/image" Target="../media/image38.png"/><Relationship Id="rId50" Type="http://schemas.microsoft.com/office/2007/relationships/hdphoto" Target="../media/hdphoto6.wdp"/><Relationship Id="rId55" Type="http://schemas.openxmlformats.org/officeDocument/2006/relationships/image" Target="../media/image43.jpeg"/><Relationship Id="rId63" Type="http://schemas.openxmlformats.org/officeDocument/2006/relationships/image" Target="../media/image50.png"/><Relationship Id="rId68" Type="http://schemas.openxmlformats.org/officeDocument/2006/relationships/image" Target="../media/image54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7.wav"/><Relationship Id="rId40" Type="http://schemas.microsoft.com/office/2007/relationships/hdphoto" Target="../media/hdphoto1.wdp"/><Relationship Id="rId45" Type="http://schemas.openxmlformats.org/officeDocument/2006/relationships/image" Target="../media/image37.png"/><Relationship Id="rId53" Type="http://schemas.microsoft.com/office/2007/relationships/hdphoto" Target="../media/hdphoto7.wdp"/><Relationship Id="rId58" Type="http://schemas.openxmlformats.org/officeDocument/2006/relationships/image" Target="../media/image46.jpeg"/><Relationship Id="rId66" Type="http://schemas.openxmlformats.org/officeDocument/2006/relationships/image" Target="../media/image52.jpeg"/><Relationship Id="rId5" Type="http://schemas.openxmlformats.org/officeDocument/2006/relationships/image" Target="../media/image7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png"/><Relationship Id="rId57" Type="http://schemas.openxmlformats.org/officeDocument/2006/relationships/image" Target="../media/image45.jpeg"/><Relationship Id="rId61" Type="http://schemas.microsoft.com/office/2007/relationships/hdphoto" Target="../media/hdphoto8.wdp"/><Relationship Id="rId10" Type="http://schemas.openxmlformats.org/officeDocument/2006/relationships/image" Target="../media/image17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microsoft.com/office/2007/relationships/hdphoto" Target="../media/hdphoto3.wdp"/><Relationship Id="rId52" Type="http://schemas.openxmlformats.org/officeDocument/2006/relationships/image" Target="../media/image41.png"/><Relationship Id="rId60" Type="http://schemas.openxmlformats.org/officeDocument/2006/relationships/image" Target="../media/image48.png"/><Relationship Id="rId65" Type="http://schemas.openxmlformats.org/officeDocument/2006/relationships/image" Target="../media/image51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12.wav"/><Relationship Id="rId30" Type="http://schemas.openxmlformats.org/officeDocument/2006/relationships/image" Target="../media/image29.jpeg"/><Relationship Id="rId35" Type="http://schemas.openxmlformats.org/officeDocument/2006/relationships/audio" Target="../media/audio16.wav"/><Relationship Id="rId43" Type="http://schemas.openxmlformats.org/officeDocument/2006/relationships/image" Target="../media/image36.png"/><Relationship Id="rId48" Type="http://schemas.microsoft.com/office/2007/relationships/hdphoto" Target="../media/hdphoto5.wdp"/><Relationship Id="rId56" Type="http://schemas.openxmlformats.org/officeDocument/2006/relationships/image" Target="../media/image44.jpeg"/><Relationship Id="rId64" Type="http://schemas.microsoft.com/office/2007/relationships/hdphoto" Target="../media/hdphoto9.wdp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3.jpeg"/><Relationship Id="rId46" Type="http://schemas.microsoft.com/office/2007/relationships/hdphoto" Target="../media/hdphoto4.wdp"/><Relationship Id="rId59" Type="http://schemas.openxmlformats.org/officeDocument/2006/relationships/image" Target="../media/image47.png"/><Relationship Id="rId67" Type="http://schemas.openxmlformats.org/officeDocument/2006/relationships/image" Target="../media/image53.gif"/><Relationship Id="rId20" Type="http://schemas.openxmlformats.org/officeDocument/2006/relationships/image" Target="../media/image24.jpeg"/><Relationship Id="rId41" Type="http://schemas.openxmlformats.org/officeDocument/2006/relationships/image" Target="../media/image35.png"/><Relationship Id="rId54" Type="http://schemas.openxmlformats.org/officeDocument/2006/relationships/image" Target="../media/image42.jpeg"/><Relationship Id="rId62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4 - Adrénalin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S'en163.wav">
            <a:hlinkClick r:id="" action="ppaction://media"/>
          </p:cNvPr>
          <p:cNvPicPr>
            <a:picLocks noRot="1" noChangeAspect="1"/>
          </p:cNvPicPr>
          <p:nvPr>
            <a:wavAudioFile r:embed="rId3" name="S'en aller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116.wav">
            <a:hlinkClick r:id="" action="ppaction://media"/>
          </p:cNvPr>
          <p:cNvPicPr>
            <a:picLocks noRot="1" noChangeAspect="1"/>
          </p:cNvPicPr>
          <p:nvPr>
            <a:wavAudioFile r:embed="rId4" name="SansTitr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16.wav">
            <a:hlinkClick r:id="" action="ppaction://media"/>
          </p:cNvPr>
          <p:cNvPicPr>
            <a:picLocks noRot="1" noChangeAspect="1"/>
          </p:cNvPicPr>
          <p:nvPr>
            <a:wavAudioFile r:embed="rId5" name="13 Haddaway- What Is Lov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16.wav">
            <a:hlinkClick r:id="" action="ppaction://media"/>
          </p:cNvPr>
          <p:cNvPicPr>
            <a:picLocks noRot="1" noChangeAspect="1"/>
          </p:cNvPicPr>
          <p:nvPr>
            <a:wavAudioFile r:embed="rId6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16.wav">
            <a:hlinkClick r:id="" action="ppaction://media"/>
          </p:cNvPr>
          <p:cNvPicPr>
            <a:picLocks noRot="1" noChangeAspect="1"/>
          </p:cNvPicPr>
          <p:nvPr>
            <a:wavAudioFile r:embed="rId7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82086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572126" y="2855912"/>
            <a:ext cx="1143000" cy="11461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187450" y="908050"/>
            <a:ext cx="6769100" cy="5041900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17" y="1450484"/>
            <a:ext cx="4176135" cy="3922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M. Pokora - Adrénaline\qsKuUwB.jpe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05731"/>
            <a:ext cx="3646537" cy="364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1258888" y="963613"/>
            <a:ext cx="6626225" cy="493077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JClaude\Desktop\m-pokora-sa-tournee-menacee-par-l-epidemie-de-coronavirus-il-s-enerve-sur-les-reseaux-sociaux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4" y="3212976"/>
            <a:ext cx="6168391" cy="347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771800" y="1536174"/>
            <a:ext cx="5545137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01. Complice (1,2,3)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02. Éclipse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03. Reflet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04. Adrénaline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05. Une partie de moi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06. Jeu de regards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07. Toute ma life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08. Tour du monde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09. Quand même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10. Suis-moi je te fuis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11. So High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000"/>
                </a:solidFill>
              </a:rPr>
              <a:t>12. En haut des marches</a:t>
            </a:r>
            <a:endParaRPr lang="fr-FR" sz="2000" b="1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Complice (1,2,3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Éclips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Adrénalin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Refle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Une partie de moi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Jeu de regard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Toute ma lif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Tour du mond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Quand mê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Suis-moi je te fui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So High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En haut des march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2" y="4334168"/>
            <a:ext cx="606424" cy="16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75" y="4618038"/>
            <a:ext cx="95567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85" descr="C:\Users\JClaude\Desktop\ccc_détourédddddd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772" y="2909750"/>
            <a:ext cx="2100212" cy="31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JCL\Desktop\M. Pokora - Adrénaline\qsKuUwB.jpe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519" y="1639888"/>
            <a:ext cx="1395528" cy="139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50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</Words>
  <Application>Microsoft Office PowerPoint</Application>
  <PresentationFormat>Affichage à l'écran (4:3)</PresentationFormat>
  <Paragraphs>15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2025-04-17T13:44:49Z</dcterms:modified>
</cp:coreProperties>
</file>