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85" r:id="rId3"/>
    <p:sldId id="263" r:id="rId4"/>
    <p:sldId id="262" r:id="rId5"/>
    <p:sldId id="261" r:id="rId6"/>
    <p:sldId id="260" r:id="rId7"/>
    <p:sldId id="259" r:id="rId8"/>
    <p:sldId id="264" r:id="rId9"/>
    <p:sldId id="265" r:id="rId10"/>
    <p:sldId id="257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61" autoAdjust="0"/>
    <p:restoredTop sz="94660"/>
  </p:normalViewPr>
  <p:slideViewPr>
    <p:cSldViewPr snapToGrid="0">
      <p:cViewPr varScale="1">
        <p:scale>
          <a:sx n="81" d="100"/>
          <a:sy n="81" d="100"/>
        </p:scale>
        <p:origin x="714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C837C1-8CB2-480B-A01D-1E9683F4BC04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3E9C0E-E350-42C7-A18F-8A6DCB094A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74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3E9C0E-E350-42C7-A18F-8A6DCB094A8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210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780685F8-7D53-3570-B5B9-64ABF95C9C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4541" y="279000"/>
            <a:ext cx="962291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2D31421-EC27-8548-EA6B-581DB3DD125E}"/>
              </a:ext>
            </a:extLst>
          </p:cNvPr>
          <p:cNvSpPr txBox="1"/>
          <p:nvPr/>
        </p:nvSpPr>
        <p:spPr>
          <a:xfrm>
            <a:off x="3740727" y="279000"/>
            <a:ext cx="6994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France, Nancy, Place Stanislas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  <p:sndAc>
          <p:stSnd loop="1">
            <p:snd r:embed="rId2" name="Waiting For You  - Ernesto Cortazar.wav"/>
          </p:stSnd>
        </p:sndAc>
      </p:transition>
    </mc:Choice>
    <mc:Fallback>
      <p:transition spd="slow" advClick="0" advTm="9000">
        <p:fade/>
        <p:sndAc>
          <p:stSnd loop="1">
            <p:snd r:embed="rId2" name="Waiting For You 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6C8190-4143-DF73-2DC9-B3779BB98A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FE3425-B106-AE84-2DB0-C462B7C178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226" y="279001"/>
            <a:ext cx="4536000" cy="60498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AEEAF6-85EC-F75E-250E-B2132BCC033A}"/>
              </a:ext>
            </a:extLst>
          </p:cNvPr>
          <p:cNvSpPr txBox="1"/>
          <p:nvPr/>
        </p:nvSpPr>
        <p:spPr>
          <a:xfrm>
            <a:off x="253340" y="6396335"/>
            <a:ext cx="8017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Fontaine d'Amphitrite Place Stanislas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CC4E8A7-0129-3F7D-8DA0-D9F29770D566}"/>
              </a:ext>
            </a:extLst>
          </p:cNvPr>
          <p:cNvSpPr txBox="1"/>
          <p:nvPr/>
        </p:nvSpPr>
        <p:spPr>
          <a:xfrm>
            <a:off x="5569527" y="1720840"/>
            <a:ext cx="61039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place Stanislas est une place appartenant à un ensemble urbain classique situé à Nancy, dans la région historique de la Lorraine, en France, qui est inscrit au patrimoine mondial de l'UNESCO depuis 1983. Voulue par le duc de Lorraine Stanislas </a:t>
            </a:r>
            <a:r>
              <a:rPr lang="fr-FR" sz="2400" b="1" dirty="0" err="1">
                <a:solidFill>
                  <a:schemeClr val="bg1"/>
                </a:solidFill>
              </a:rPr>
              <a:t>Leszczyński</a:t>
            </a:r>
            <a:r>
              <a:rPr lang="fr-FR" sz="2400" b="1" dirty="0">
                <a:solidFill>
                  <a:schemeClr val="bg1"/>
                </a:solidFill>
              </a:rPr>
              <a:t>, elle est construite entre 1751 et 1755 sous la direction de l'architecte Emmanuel Héré. </a:t>
            </a:r>
          </a:p>
        </p:txBody>
      </p:sp>
    </p:spTree>
    <p:extLst>
      <p:ext uri="{BB962C8B-B14F-4D97-AF65-F5344CB8AC3E}">
        <p14:creationId xmlns:p14="http://schemas.microsoft.com/office/powerpoint/2010/main" val="690233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57E05764-BA5D-BD5E-8EDC-E227BA495E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" y="1282710"/>
            <a:ext cx="11484000" cy="4043325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9487334-82B9-D8E5-318E-4D309D7E1194}"/>
              </a:ext>
            </a:extLst>
          </p:cNvPr>
          <p:cNvSpPr txBox="1"/>
          <p:nvPr/>
        </p:nvSpPr>
        <p:spPr>
          <a:xfrm>
            <a:off x="3206338" y="5432786"/>
            <a:ext cx="8728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Panorama en 2010 après sa rénovation.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0DD41A87-6653-79C2-531C-052BF11F9D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824528D-179E-BD7F-47F7-276040EBC018}"/>
              </a:ext>
            </a:extLst>
          </p:cNvPr>
          <p:cNvSpPr txBox="1"/>
          <p:nvPr/>
        </p:nvSpPr>
        <p:spPr>
          <a:xfrm>
            <a:off x="4714504" y="6117335"/>
            <a:ext cx="7148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Hôtel de ville en 2011.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14EACB05-37AB-ED64-E5B6-0C0D8A7E29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438002"/>
            <a:ext cx="11520000" cy="59819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BF1B851-69E1-DAC4-2B92-3E5700A18A52}"/>
              </a:ext>
            </a:extLst>
          </p:cNvPr>
          <p:cNvSpPr txBox="1"/>
          <p:nvPr/>
        </p:nvSpPr>
        <p:spPr>
          <a:xfrm>
            <a:off x="3811979" y="5992486"/>
            <a:ext cx="8467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Hôtel de ville de nuit en 2018.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9BAE06CC-7CA6-8C22-6D35-5642AAF717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811" y="279000"/>
            <a:ext cx="724853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8154907-580C-430F-1321-668957F92F92}"/>
              </a:ext>
            </a:extLst>
          </p:cNvPr>
          <p:cNvSpPr txBox="1"/>
          <p:nvPr/>
        </p:nvSpPr>
        <p:spPr>
          <a:xfrm>
            <a:off x="8288977" y="3429000"/>
            <a:ext cx="365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Armoiries de Nancy sur l'avant-corps central de l'hôtel de ville.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01EAB43B-8A55-C299-4193-CA96864000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0195" y="279000"/>
            <a:ext cx="63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FC40FB2-B654-A7C1-3E83-E42BAA45CC0E}"/>
              </a:ext>
            </a:extLst>
          </p:cNvPr>
          <p:cNvSpPr txBox="1"/>
          <p:nvPr/>
        </p:nvSpPr>
        <p:spPr>
          <a:xfrm>
            <a:off x="1966356" y="3895107"/>
            <a:ext cx="32538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Grand escalier de l'hôtel de ville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8E697DA8-4523-CB02-FD41-2BE5B25910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787" y="279000"/>
            <a:ext cx="1070442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8C59AB1-ED67-6143-72E0-7F93CFBAA43E}"/>
              </a:ext>
            </a:extLst>
          </p:cNvPr>
          <p:cNvSpPr txBox="1"/>
          <p:nvPr/>
        </p:nvSpPr>
        <p:spPr>
          <a:xfrm>
            <a:off x="2434442" y="6127668"/>
            <a:ext cx="7944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Candélabre et hôtel de ville (à gauche) de nuit.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4C1F69E3-9953-B263-3D84-7E73106FBD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249" y="279000"/>
            <a:ext cx="9453682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42717F9-584D-0488-1547-343D7CEF71F9}"/>
              </a:ext>
            </a:extLst>
          </p:cNvPr>
          <p:cNvSpPr txBox="1"/>
          <p:nvPr/>
        </p:nvSpPr>
        <p:spPr>
          <a:xfrm>
            <a:off x="9963397" y="3429000"/>
            <a:ext cx="22286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Grand hôtel de la Reine en 2012.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4453FCD7-5B12-5089-25DA-D1ECA693F2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4193" y="279000"/>
            <a:ext cx="875569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175BDC8-8530-44D9-C4C5-757CBD236AB0}"/>
              </a:ext>
            </a:extLst>
          </p:cNvPr>
          <p:cNvSpPr txBox="1"/>
          <p:nvPr/>
        </p:nvSpPr>
        <p:spPr>
          <a:xfrm>
            <a:off x="273492" y="3823854"/>
            <a:ext cx="27907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Grand hôtel de la Reine en 2012.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73687C9F-A838-216F-4234-B37E8773B6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218" y="261000"/>
            <a:ext cx="9364979" cy="6336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35B1FF6-9AE3-3CEE-F018-CBC00E47DB45}"/>
              </a:ext>
            </a:extLst>
          </p:cNvPr>
          <p:cNvSpPr txBox="1"/>
          <p:nvPr/>
        </p:nvSpPr>
        <p:spPr>
          <a:xfrm>
            <a:off x="9999023" y="3830252"/>
            <a:ext cx="20900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L'opéra-théâtre en 2011.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AA77199D-A1AC-8F34-1575-F80E0C5CD4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330" y="279000"/>
            <a:ext cx="976270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F488179-879F-69D1-7C26-2288A77916E4}"/>
              </a:ext>
            </a:extLst>
          </p:cNvPr>
          <p:cNvSpPr txBox="1"/>
          <p:nvPr/>
        </p:nvSpPr>
        <p:spPr>
          <a:xfrm>
            <a:off x="0" y="3184130"/>
            <a:ext cx="2192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L'opéra-théâtre de nuit en 2018.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B0070DFD-AC3A-1B38-7695-68E021E626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52" y="279000"/>
            <a:ext cx="9453604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EEBCBEF-B1E9-0711-0482-1BDC967D2913}"/>
              </a:ext>
            </a:extLst>
          </p:cNvPr>
          <p:cNvSpPr txBox="1"/>
          <p:nvPr/>
        </p:nvSpPr>
        <p:spPr>
          <a:xfrm>
            <a:off x="9927771" y="2873829"/>
            <a:ext cx="20781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Pavillon Jacquet sur la Place Stanislas à Nancy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5443AE41-3F2A-4BA6-F5D3-BA7974B146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B4A4E7A-E72B-07D4-E406-3DCFDBAC435F}"/>
              </a:ext>
            </a:extLst>
          </p:cNvPr>
          <p:cNvSpPr txBox="1"/>
          <p:nvPr/>
        </p:nvSpPr>
        <p:spPr>
          <a:xfrm>
            <a:off x="4204329" y="6212337"/>
            <a:ext cx="6055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Pavillon Jacquet de nuit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5F957CC8-EDCC-8BA6-5631-E2A0499E8C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3087" y="279000"/>
            <a:ext cx="9565825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7254033-14EC-FDB4-BAD8-298C190DF5E5}"/>
              </a:ext>
            </a:extLst>
          </p:cNvPr>
          <p:cNvSpPr txBox="1"/>
          <p:nvPr/>
        </p:nvSpPr>
        <p:spPr>
          <a:xfrm>
            <a:off x="3562597" y="6117335"/>
            <a:ext cx="7172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Musée des beaux-arts de Nancy.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032B9A81-F122-70E6-662D-5D47391BBD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0753" y="279000"/>
            <a:ext cx="891049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248B43B-FF5A-08AA-C88F-1A1B900E1F27}"/>
              </a:ext>
            </a:extLst>
          </p:cNvPr>
          <p:cNvSpPr txBox="1"/>
          <p:nvPr/>
        </p:nvSpPr>
        <p:spPr>
          <a:xfrm>
            <a:off x="3869397" y="182691"/>
            <a:ext cx="6947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des beaux-arts de nuit.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A42BF8-8AA3-D88F-67F6-D4D018ADA3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875" y="279000"/>
            <a:ext cx="4200000" cy="63000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83BB91-7DC5-9BF0-36EB-AA9A83324294}"/>
              </a:ext>
            </a:extLst>
          </p:cNvPr>
          <p:cNvSpPr txBox="1"/>
          <p:nvPr/>
        </p:nvSpPr>
        <p:spPr>
          <a:xfrm>
            <a:off x="332509" y="3669337"/>
            <a:ext cx="34893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mascaron du musée des beaux-arts.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137DEC-0F05-354F-5504-1416FD3335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" y="1007308"/>
            <a:ext cx="11664000" cy="461092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F5DA31-EFEC-7133-29EE-FA351F92F9AB}"/>
              </a:ext>
            </a:extLst>
          </p:cNvPr>
          <p:cNvSpPr txBox="1"/>
          <p:nvPr/>
        </p:nvSpPr>
        <p:spPr>
          <a:xfrm>
            <a:off x="1520041" y="5618237"/>
            <a:ext cx="94052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: Place Stanislas, Nancy, Département Meurthe-et-Moselle, Région Lorraine (aujourd'hui Grand Est), France</a:t>
            </a: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40471F-A830-EEF8-F0B7-5C5E619927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592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D380CB-4044-0F08-26D1-392B5658C51B}"/>
              </a:ext>
            </a:extLst>
          </p:cNvPr>
          <p:cNvSpPr txBox="1"/>
          <p:nvPr/>
        </p:nvSpPr>
        <p:spPr>
          <a:xfrm>
            <a:off x="8882743" y="3099460"/>
            <a:ext cx="2984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Nancy ( Meurthe-et-Moselle , France) : La Place Stanislas vue depuis les grands salons de l'hôtel de ville.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B21C3C-FB19-9266-F12F-814786BFA0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9169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14ABF4-3D16-2C05-3C65-201C65B4ACB5}"/>
              </a:ext>
            </a:extLst>
          </p:cNvPr>
          <p:cNvSpPr txBox="1"/>
          <p:nvPr/>
        </p:nvSpPr>
        <p:spPr>
          <a:xfrm>
            <a:off x="142504" y="3918857"/>
            <a:ext cx="3170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Nancy (54) Place Stanislas de nuit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AEFF87-1A92-369B-56A6-0D808FB75B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062" y="279000"/>
            <a:ext cx="8765218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A7B6E7-074A-21A6-432F-6E36BBB3FAF4}"/>
              </a:ext>
            </a:extLst>
          </p:cNvPr>
          <p:cNvSpPr txBox="1"/>
          <p:nvPr/>
        </p:nvSpPr>
        <p:spPr>
          <a:xfrm>
            <a:off x="9250878" y="3823854"/>
            <a:ext cx="26490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Face sud de l'arc Héré (côté place Stanislas).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CCCEBD6-0DF0-D012-7EBD-6D0AB3E8A8E9}"/>
              </a:ext>
            </a:extLst>
          </p:cNvPr>
          <p:cNvSpPr txBox="1"/>
          <p:nvPr/>
        </p:nvSpPr>
        <p:spPr>
          <a:xfrm>
            <a:off x="9310254" y="4904508"/>
            <a:ext cx="25303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France, Nancy, Porte Héré</a:t>
            </a: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AD741E-0F1E-6FA5-6FBC-4D1311E98F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4052" y="391886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70A3EF-3790-754B-B4B6-66C77B768E25}"/>
              </a:ext>
            </a:extLst>
          </p:cNvPr>
          <p:cNvSpPr txBox="1"/>
          <p:nvPr/>
        </p:nvSpPr>
        <p:spPr>
          <a:xfrm>
            <a:off x="186047" y="3429000"/>
            <a:ext cx="31944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Arc Héré vue arrière Nancy (ensemble classé au patrimoine mondial de l'UNESCO)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EC3BBE-5AAD-EAA4-7912-5BD4B1A526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373" y="279000"/>
            <a:ext cx="9453705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D89B03-E627-ED2C-E22D-49C809AAF67E}"/>
              </a:ext>
            </a:extLst>
          </p:cNvPr>
          <p:cNvSpPr txBox="1"/>
          <p:nvPr/>
        </p:nvSpPr>
        <p:spPr>
          <a:xfrm>
            <a:off x="10165278" y="3099460"/>
            <a:ext cx="15363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Rue et arc Héré de nuit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43B415-47FA-D93C-7367-7627BEBECC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3429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46885E-F34F-C126-5193-18AC4CFC1206}"/>
              </a:ext>
            </a:extLst>
          </p:cNvPr>
          <p:cNvSpPr txBox="1"/>
          <p:nvPr/>
        </p:nvSpPr>
        <p:spPr>
          <a:xfrm>
            <a:off x="106878" y="3301340"/>
            <a:ext cx="30400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Groupe allégorique au sommet de la Porte Héré, Place Stanislas à Nancy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5C5423-8D15-2134-A64A-2A470DF6F3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7171" y="279000"/>
            <a:ext cx="4577657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C731A9-6152-7973-7420-5D7B01C64EA8}"/>
              </a:ext>
            </a:extLst>
          </p:cNvPr>
          <p:cNvSpPr txBox="1"/>
          <p:nvPr/>
        </p:nvSpPr>
        <p:spPr>
          <a:xfrm>
            <a:off x="8633361" y="3146961"/>
            <a:ext cx="35586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 Statue de Stanislas sur la place Stanislas à Nancy</a:t>
            </a: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A7DD58-6FCB-687C-142E-A23F978C57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8261" y="279000"/>
            <a:ext cx="430769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D178D7-9C63-C515-F4CD-88EA5D47AD9F}"/>
              </a:ext>
            </a:extLst>
          </p:cNvPr>
          <p:cNvSpPr txBox="1"/>
          <p:nvPr/>
        </p:nvSpPr>
        <p:spPr>
          <a:xfrm>
            <a:off x="546265" y="3538847"/>
            <a:ext cx="32182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Statue de Stanislas dans une bulle pour les fêtes de fin d'année.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104649-7C5D-600F-9CF0-013E923135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920" y="279000"/>
            <a:ext cx="9301007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DED5AF-E287-00C2-1495-6210978F6193}"/>
              </a:ext>
            </a:extLst>
          </p:cNvPr>
          <p:cNvSpPr txBox="1"/>
          <p:nvPr/>
        </p:nvSpPr>
        <p:spPr>
          <a:xfrm>
            <a:off x="9820894" y="3354779"/>
            <a:ext cx="23711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Nancy, Place Stanislas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6EEB02-0A91-9A16-2E16-13A3AEB23F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3" y="279000"/>
            <a:ext cx="944263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A56C15-6D01-1D83-515A-1A17BA11AA22}"/>
              </a:ext>
            </a:extLst>
          </p:cNvPr>
          <p:cNvSpPr txBox="1"/>
          <p:nvPr/>
        </p:nvSpPr>
        <p:spPr>
          <a:xfrm>
            <a:off x="3357862" y="6117335"/>
            <a:ext cx="5799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Fontaine de Neptune. Place Stanislas</a:t>
            </a: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5D799E-A22E-61C1-8FB3-504B0859DD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0052" y="279000"/>
            <a:ext cx="4193013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C482DB-DAD3-6BD7-C90D-EAA8B744052A}"/>
              </a:ext>
            </a:extLst>
          </p:cNvPr>
          <p:cNvSpPr txBox="1"/>
          <p:nvPr/>
        </p:nvSpPr>
        <p:spPr>
          <a:xfrm>
            <a:off x="356260" y="3621974"/>
            <a:ext cx="3182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Nancy-Place-Stanislas-fontaine-Neptune</a:t>
            </a:r>
          </a:p>
        </p:txBody>
      </p:sp>
    </p:spTree>
    <p:extLst>
      <p:ext uri="{BB962C8B-B14F-4D97-AF65-F5344CB8AC3E}">
        <p14:creationId xmlns:p14="http://schemas.microsoft.com/office/powerpoint/2010/main" val="1855892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5C68E0-F5E8-290E-D35B-5BCE99D6ED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A31872-B35C-955D-D532-8F912468E5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963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89399A-69AF-E3C9-57BE-7A8ED7258B06}"/>
              </a:ext>
            </a:extLst>
          </p:cNvPr>
          <p:cNvSpPr txBox="1"/>
          <p:nvPr/>
        </p:nvSpPr>
        <p:spPr>
          <a:xfrm>
            <a:off x="8752114" y="2909455"/>
            <a:ext cx="34398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	</a:t>
            </a:r>
          </a:p>
          <a:p>
            <a:r>
              <a:rPr lang="fr-FR" sz="2400" b="1">
                <a:solidFill>
                  <a:schemeClr val="bg1"/>
                </a:solidFill>
              </a:rPr>
              <a:t>Jardins éphémères 2009, en hommage à Louis Majorelle. Place Stanislas à Nancy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635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E2715A-0C8A-C2B2-E398-F75C6DA5D9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499" y="1285638"/>
            <a:ext cx="7776000" cy="5175587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56EA7B-2314-AAD0-7000-F8263DB75D55}"/>
              </a:ext>
            </a:extLst>
          </p:cNvPr>
          <p:cNvSpPr txBox="1"/>
          <p:nvPr/>
        </p:nvSpPr>
        <p:spPr>
          <a:xfrm>
            <a:off x="190005" y="190005"/>
            <a:ext cx="8942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La Place Stanislas – Nancy - Lorraine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FDC3264-3EC7-59A8-C890-66D16CCB8837}"/>
              </a:ext>
            </a:extLst>
          </p:cNvPr>
          <p:cNvSpPr txBox="1"/>
          <p:nvPr/>
        </p:nvSpPr>
        <p:spPr>
          <a:xfrm>
            <a:off x="2205865" y="651670"/>
            <a:ext cx="87580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Une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1B95F64-5781-06A2-5F03-94A3DDC8080B}"/>
              </a:ext>
            </a:extLst>
          </p:cNvPr>
          <p:cNvSpPr txBox="1"/>
          <p:nvPr/>
        </p:nvSpPr>
        <p:spPr>
          <a:xfrm>
            <a:off x="2428504" y="6068291"/>
            <a:ext cx="4465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Centre De Nancy Lorraine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54866F4-CAD8-2166-D216-AEC144A1F8C8}"/>
              </a:ext>
            </a:extLst>
          </p:cNvPr>
          <p:cNvSpPr txBox="1"/>
          <p:nvPr/>
        </p:nvSpPr>
        <p:spPr>
          <a:xfrm>
            <a:off x="8514608" y="2671948"/>
            <a:ext cx="34794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Du Net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689687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358</Words>
  <Application>Microsoft Office PowerPoint</Application>
  <PresentationFormat>Grand écran</PresentationFormat>
  <Paragraphs>42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2025-03-13T09:27:59Z</dcterms:created>
  <dcterms:modified xsi:type="dcterms:W3CDTF">2025-04-23T07:58:10Z</dcterms:modified>
</cp:coreProperties>
</file>