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9" r:id="rId2"/>
    <p:sldId id="362" r:id="rId3"/>
    <p:sldId id="35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vyzgQv0Yqq0XBEOc+C8SQ==" hashData="J47Oh0CefkH62Ws1R2UfU30XCP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0000FF"/>
    <a:srgbClr val="FF69D8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903" autoAdjust="0"/>
    <p:restoredTop sz="94660"/>
  </p:normalViewPr>
  <p:slideViewPr>
    <p:cSldViewPr>
      <p:cViewPr>
        <p:scale>
          <a:sx n="88" d="100"/>
          <a:sy n="88" d="100"/>
        </p:scale>
        <p:origin x="-806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8CEF8F-7821-41DB-820A-15E31C45D726}" type="datetimeFigureOut">
              <a:rPr lang="fr-FR"/>
              <a:pPr>
                <a:defRPr/>
              </a:pPr>
              <a:t>17/04/2025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F4D5379-309D-4145-B5CD-95BE32599B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9752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FD5FD1-4727-45AA-840C-CB3BA6F4E77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0DF725-5A75-4A39-B750-0194CD54E94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18C3D7-A2B0-4D95-A81A-0ECA010873E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1B7B1-862A-4C19-A707-9E33596AF1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4402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C894A-F5F0-4B53-988D-4E2DBD745F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743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AD163B-0D46-47A2-8C76-A11DB37106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72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5358C-24E3-40EA-9807-7A5F715116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2045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6CD87-B927-42E0-97AD-81C06D5F5C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8898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1358E-E8E2-42BF-8AC7-3781A31074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6932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AB40B-B28A-4071-A69E-68BF6C0104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111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C09F3-01ED-4DE5-93AA-1BC725314F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594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C5C07-DD70-479A-973D-C6BB9BDA56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1573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D39A2-EB11-485E-974E-4480811191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4918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4668C-81D7-40EC-8A9B-10902F42A8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131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80672">
              <a:srgbClr val="FFC91D"/>
            </a:gs>
            <a:gs pos="65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64397E-B932-4971-A4B8-73FD1DCB89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19.jpeg"/><Relationship Id="rId26" Type="http://schemas.openxmlformats.org/officeDocument/2006/relationships/image" Target="../media/image23.jpeg"/><Relationship Id="rId39" Type="http://schemas.openxmlformats.org/officeDocument/2006/relationships/audio" Target="../media/audio18.wav"/><Relationship Id="rId21" Type="http://schemas.openxmlformats.org/officeDocument/2006/relationships/audio" Target="../media/audio9.wav"/><Relationship Id="rId34" Type="http://schemas.openxmlformats.org/officeDocument/2006/relationships/image" Target="../media/image27.jpeg"/><Relationship Id="rId42" Type="http://schemas.openxmlformats.org/officeDocument/2006/relationships/image" Target="../media/image31.jpeg"/><Relationship Id="rId47" Type="http://schemas.openxmlformats.org/officeDocument/2006/relationships/image" Target="../media/image35.png"/><Relationship Id="rId50" Type="http://schemas.openxmlformats.org/officeDocument/2006/relationships/image" Target="../media/image37.jpeg"/><Relationship Id="rId55" Type="http://schemas.openxmlformats.org/officeDocument/2006/relationships/image" Target="../media/image42.png"/><Relationship Id="rId63" Type="http://schemas.openxmlformats.org/officeDocument/2006/relationships/image" Target="../media/image48.png"/><Relationship Id="rId68" Type="http://schemas.openxmlformats.org/officeDocument/2006/relationships/image" Target="../media/image51.png"/><Relationship Id="rId76" Type="http://schemas.openxmlformats.org/officeDocument/2006/relationships/image" Target="../media/image56.gif"/><Relationship Id="rId7" Type="http://schemas.openxmlformats.org/officeDocument/2006/relationships/audio" Target="../media/audio2.wav"/><Relationship Id="rId71" Type="http://schemas.openxmlformats.org/officeDocument/2006/relationships/image" Target="../media/image5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8.jpeg"/><Relationship Id="rId29" Type="http://schemas.openxmlformats.org/officeDocument/2006/relationships/audio" Target="../media/audio13.wav"/><Relationship Id="rId11" Type="http://schemas.openxmlformats.org/officeDocument/2006/relationships/audio" Target="../media/audio4.wav"/><Relationship Id="rId24" Type="http://schemas.openxmlformats.org/officeDocument/2006/relationships/image" Target="../media/image22.jpeg"/><Relationship Id="rId32" Type="http://schemas.openxmlformats.org/officeDocument/2006/relationships/image" Target="../media/image26.jpeg"/><Relationship Id="rId37" Type="http://schemas.openxmlformats.org/officeDocument/2006/relationships/audio" Target="../media/audio17.wav"/><Relationship Id="rId40" Type="http://schemas.openxmlformats.org/officeDocument/2006/relationships/image" Target="../media/image30.jpeg"/><Relationship Id="rId45" Type="http://schemas.openxmlformats.org/officeDocument/2006/relationships/image" Target="../media/image34.png"/><Relationship Id="rId53" Type="http://schemas.openxmlformats.org/officeDocument/2006/relationships/image" Target="../media/image40.png"/><Relationship Id="rId58" Type="http://schemas.openxmlformats.org/officeDocument/2006/relationships/image" Target="../media/image45.png"/><Relationship Id="rId66" Type="http://schemas.microsoft.com/office/2007/relationships/hdphoto" Target="../media/hdphoto6.wdp"/><Relationship Id="rId74" Type="http://schemas.microsoft.com/office/2007/relationships/hdphoto" Target="../media/hdphoto8.wdp"/><Relationship Id="rId5" Type="http://schemas.openxmlformats.org/officeDocument/2006/relationships/image" Target="../media/image12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4.jpeg"/><Relationship Id="rId36" Type="http://schemas.openxmlformats.org/officeDocument/2006/relationships/image" Target="../media/image28.jpeg"/><Relationship Id="rId49" Type="http://schemas.openxmlformats.org/officeDocument/2006/relationships/image" Target="../media/image36.png"/><Relationship Id="rId57" Type="http://schemas.openxmlformats.org/officeDocument/2006/relationships/image" Target="../media/image44.jpeg"/><Relationship Id="rId61" Type="http://schemas.openxmlformats.org/officeDocument/2006/relationships/image" Target="../media/image47.png"/><Relationship Id="rId10" Type="http://schemas.openxmlformats.org/officeDocument/2006/relationships/image" Target="../media/image15.jpe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3.png"/><Relationship Id="rId52" Type="http://schemas.openxmlformats.org/officeDocument/2006/relationships/image" Target="../media/image39.png"/><Relationship Id="rId60" Type="http://schemas.openxmlformats.org/officeDocument/2006/relationships/image" Target="../media/image46.gif"/><Relationship Id="rId65" Type="http://schemas.openxmlformats.org/officeDocument/2006/relationships/image" Target="../media/image49.png"/><Relationship Id="rId73" Type="http://schemas.openxmlformats.org/officeDocument/2006/relationships/image" Target="../media/image54.png"/><Relationship Id="rId78" Type="http://schemas.openxmlformats.org/officeDocument/2006/relationships/image" Target="../media/image58.png"/><Relationship Id="rId4" Type="http://schemas.openxmlformats.org/officeDocument/2006/relationships/image" Target="../media/image11.png"/><Relationship Id="rId9" Type="http://schemas.openxmlformats.org/officeDocument/2006/relationships/audio" Target="../media/audio3.wav"/><Relationship Id="rId14" Type="http://schemas.openxmlformats.org/officeDocument/2006/relationships/image" Target="../media/image17.jpeg"/><Relationship Id="rId22" Type="http://schemas.openxmlformats.org/officeDocument/2006/relationships/image" Target="../media/image21.jpeg"/><Relationship Id="rId27" Type="http://schemas.openxmlformats.org/officeDocument/2006/relationships/audio" Target="../media/audio12.wav"/><Relationship Id="rId30" Type="http://schemas.openxmlformats.org/officeDocument/2006/relationships/image" Target="../media/image25.jpeg"/><Relationship Id="rId35" Type="http://schemas.openxmlformats.org/officeDocument/2006/relationships/audio" Target="../media/audio16.wav"/><Relationship Id="rId43" Type="http://schemas.openxmlformats.org/officeDocument/2006/relationships/image" Target="../media/image32.gif"/><Relationship Id="rId48" Type="http://schemas.microsoft.com/office/2007/relationships/hdphoto" Target="../media/hdphoto2.wdp"/><Relationship Id="rId56" Type="http://schemas.openxmlformats.org/officeDocument/2006/relationships/image" Target="../media/image43.png"/><Relationship Id="rId64" Type="http://schemas.microsoft.com/office/2007/relationships/hdphoto" Target="../media/hdphoto5.wdp"/><Relationship Id="rId69" Type="http://schemas.microsoft.com/office/2007/relationships/hdphoto" Target="../media/hdphoto7.wdp"/><Relationship Id="rId77" Type="http://schemas.openxmlformats.org/officeDocument/2006/relationships/image" Target="../media/image57.png"/><Relationship Id="rId8" Type="http://schemas.openxmlformats.org/officeDocument/2006/relationships/image" Target="../media/image14.jpeg"/><Relationship Id="rId51" Type="http://schemas.openxmlformats.org/officeDocument/2006/relationships/image" Target="../media/image38.gif"/><Relationship Id="rId72" Type="http://schemas.openxmlformats.org/officeDocument/2006/relationships/image" Target="../media/image53.gif"/><Relationship Id="rId3" Type="http://schemas.openxmlformats.org/officeDocument/2006/relationships/image" Target="../media/image10.png"/><Relationship Id="rId12" Type="http://schemas.openxmlformats.org/officeDocument/2006/relationships/image" Target="../media/image16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29.jpeg"/><Relationship Id="rId46" Type="http://schemas.microsoft.com/office/2007/relationships/hdphoto" Target="../media/hdphoto1.wdp"/><Relationship Id="rId59" Type="http://schemas.microsoft.com/office/2007/relationships/hdphoto" Target="../media/hdphoto3.wdp"/><Relationship Id="rId67" Type="http://schemas.openxmlformats.org/officeDocument/2006/relationships/image" Target="../media/image50.png"/><Relationship Id="rId20" Type="http://schemas.openxmlformats.org/officeDocument/2006/relationships/image" Target="../media/image20.jpeg"/><Relationship Id="rId41" Type="http://schemas.openxmlformats.org/officeDocument/2006/relationships/audio" Target="../media/audio19.wav"/><Relationship Id="rId54" Type="http://schemas.openxmlformats.org/officeDocument/2006/relationships/image" Target="../media/image41.png"/><Relationship Id="rId62" Type="http://schemas.microsoft.com/office/2007/relationships/hdphoto" Target="../media/hdphoto4.wdp"/><Relationship Id="rId70" Type="http://schemas.openxmlformats.org/officeDocument/2006/relationships/image" Target="../media/image6.gif"/><Relationship Id="rId75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rançois Valéry - Aimons-nous vivants (1989).wav">
            <a:hlinkClick r:id="" action="ppaction://media"/>
          </p:cNvPr>
          <p:cNvPicPr>
            <a:picLocks noRot="1" noChangeAspect="1"/>
          </p:cNvPicPr>
          <p:nvPr>
            <a:wavAudioFile r:embed="rId1" name="François Valéry - Aimons-nous vivants (1989)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0" name="Picture 2" descr="C:\Users\JCL\Desktop\gi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08"/>
            <a:ext cx="9144000" cy="68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5" y="17938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105400" y="2800351"/>
            <a:ext cx="1177925" cy="1193800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405" y="1204619"/>
            <a:ext cx="4059747" cy="4338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aude\Desktop\77777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00" y="1765300"/>
            <a:ext cx="32051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899593" y="692696"/>
            <a:ext cx="7307344" cy="5481091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JCL\Desktop\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08"/>
            <a:ext cx="9144000" cy="6864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2519363" y="1989138"/>
            <a:ext cx="4032250" cy="3024187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724025" y="1516063"/>
            <a:ext cx="5699125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01 - Et Otis Chantait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02 - Transmission D'Pensées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03 - Bébé Tu Dors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04 - Je T'Aime En Valsant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05 - Esclave De La Musique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06 - Aimons-Nous Vivants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07 - C'Est Pas Possible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08 - C'Est La Nuit Que Tu Me Manques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09 - Je Sais Que Tu Vis (Lettre à Christine)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10 - Coup De </a:t>
            </a:r>
            <a:r>
              <a:rPr lang="fr-FR" sz="1400" b="1" dirty="0" err="1">
                <a:solidFill>
                  <a:schemeClr val="tx2">
                    <a:lumMod val="50000"/>
                  </a:schemeClr>
                </a:solidFill>
              </a:rPr>
              <a:t>Coeur</a:t>
            </a:r>
            <a:endParaRPr lang="fr-FR" sz="140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11 - Dans Les Bras De La Nuit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12 - Elle Vit Sa Vie En Solo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13 - J'Explose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14 - </a:t>
            </a:r>
            <a:r>
              <a:rPr lang="fr-FR" sz="1400" b="1" dirty="0" err="1">
                <a:solidFill>
                  <a:schemeClr val="tx2">
                    <a:lumMod val="50000"/>
                  </a:schemeClr>
                </a:solidFill>
              </a:rPr>
              <a:t>My</a:t>
            </a: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400" b="1" dirty="0" err="1">
                <a:solidFill>
                  <a:schemeClr val="tx2">
                    <a:lumMod val="50000"/>
                  </a:schemeClr>
                </a:solidFill>
              </a:rPr>
              <a:t>Dream</a:t>
            </a: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 Of Love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15 - Elle Rêve Encore D'Amour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16 - Je Saurai Encore Te Dire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17 - Lumière</a:t>
            </a:r>
          </a:p>
          <a:p>
            <a:pPr algn="ctr" eaLnBrk="1" hangingPunct="1">
              <a:defRPr/>
            </a:pPr>
            <a:r>
              <a:rPr lang="fr-FR" sz="1400" b="1" dirty="0">
                <a:solidFill>
                  <a:schemeClr val="tx2">
                    <a:lumMod val="50000"/>
                  </a:schemeClr>
                </a:solidFill>
              </a:rPr>
              <a:t>18 - Noël à Oran</a:t>
            </a:r>
            <a:endParaRPr lang="en-US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899593" y="692696"/>
            <a:ext cx="7307344" cy="548109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10" descr="C:\Users\Jclaude\Desktop\francoisvalery_détouré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425825"/>
            <a:ext cx="3595687" cy="327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6" descr="C:\Users\Marie-Jose\Desktop\NUMEROS JUKEBOX NOIR\1 (FILEminimizer).jpg">
            <a:hlinkClick r:id="" action="ppaction://noaction" highlightClick="1">
              <a:snd r:embed="rId7" name="01 - Et Otis Chantait.wav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C:\Users\Marie-Jose\Desktop\NUMEROS JUKEBOX NOIR\2 (FILEminimizer).jpg">
            <a:hlinkClick r:id="" action="ppaction://noaction" highlightClick="1">
              <a:snd r:embed="rId9" name="02 - Transmission D'Pensées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3464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3" descr="C:\Users\Marie-Jose\Desktop\NUMEROS JUKEBOX NOIR\3 (FILEminimizer).jpg">
            <a:hlinkClick r:id="" action="ppaction://noaction" highlightClick="1">
              <a:snd r:embed="rId11" name="03 - Bébé Tu Dor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360045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4" descr="C:\Users\Marie-Jose\Desktop\NUMEROS JUKEBOX NOIR\4 (FILEminimizer).jpg">
            <a:hlinkClick r:id="" action="ppaction://noaction" highlightClick="1">
              <a:snd r:embed="rId13" name="04 - Je T'Aime En Valsant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62388"/>
            <a:ext cx="4318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" descr="C:\Users\Marie-Jose\Desktop\NUMEROS JUKEBOX NOIR\5 (FILEminimizer).jpg">
            <a:hlinkClick r:id="" action="ppaction://noaction" highlightClick="1">
              <a:snd r:embed="rId15" name="05 - Esclave De La Musiqu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41179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6" descr="C:\Users\Marie-Jose\Desktop\NUMEROS JUKEBOX NOIR\6 (FILEminimizer).jpg">
            <a:hlinkClick r:id="" action="ppaction://noaction" highlightClick="1">
              <a:snd r:embed="rId17" name="06 - Aimons-Nous Vivant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32911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7" descr="C:\Users\Marie-Jose\Desktop\NUMEROS JUKEBOX NOIR\7 (FILEminimizer).jpg">
            <a:hlinkClick r:id="" action="ppaction://noaction" highlightClick="1">
              <a:snd r:embed="rId19" name="07 - C'Est Pas Possibl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586288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8" descr="C:\Users\Marie-Jose\Desktop\NUMEROS JUKEBOX NOIR\8 (FILEminimizer).jpg">
            <a:hlinkClick r:id="" action="ppaction://noaction" highlightClick="1">
              <a:snd r:embed="rId21" name="08 - C'Est La Nuit Que Tu Me Manqu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48387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9" descr="C:\Users\Marie-Jose\Desktop\NUMEROS JUKEBOX NOIR\9 (FILEminimizer).jpg">
            <a:hlinkClick r:id="" action="ppaction://noaction" highlightClick="1">
              <a:snd r:embed="rId23" name="09 - Je Sais Que Tu Vis (Lettre à Christin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08952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5" name="11 - Dans Les Bras De La Nui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3346450"/>
            <a:ext cx="492125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7" name="12 - Elle Vit Sa Vie En Solo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608388"/>
            <a:ext cx="4984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9" name="13 - J'Explos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62388"/>
            <a:ext cx="4651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1" name="14 - My Dream Of Lov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4117975"/>
            <a:ext cx="476250" cy="21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5" descr="C:\Users\Marie-Jose\Desktop\NUMEROS JUKEBOX NOIR\15 (FILEminimizer).jpg">
            <a:hlinkClick r:id="" action="ppaction://noaction" highlightClick="1">
              <a:snd r:embed="rId33" name="15 - Elle Rêve Encore D'Amou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0" y="4329113"/>
            <a:ext cx="49530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6" descr="C:\Users\Marie-Jose\Desktop\NUMEROS JUKEBOX NOIR\16 (FILEminimizer).jpg">
            <a:hlinkClick r:id="" action="ppaction://noaction" highlightClick="1">
              <a:snd r:embed="rId35" name="16 - Je Saurai Encore Te Dir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586288"/>
            <a:ext cx="488950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7" descr="C:\Users\Marie-Jose\Desktop\NUMEROS JUKEBOX NOIR\17 (FILEminimizer).jpg">
            <a:hlinkClick r:id="" action="ppaction://noaction" highlightClick="1">
              <a:snd r:embed="rId37" name="17 - Lumièr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838700"/>
            <a:ext cx="473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8" descr="C:\Users\Marie-Jose\Desktop\NUMEROS JUKEBOX NOIR\18 (FILEminimizer).jpg">
            <a:hlinkClick r:id="" action="ppaction://noaction" highlightClick="1">
              <a:snd r:embed="rId39" name="18 - Noël à Oran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5089525"/>
            <a:ext cx="4508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41" name="10 - Coup De Coeur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097213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50838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097213"/>
            <a:ext cx="190500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3865563"/>
            <a:ext cx="1528762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621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1590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Image 10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1430338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374775"/>
            <a:ext cx="12906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3308350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3669725">
            <a:off x="2004218" y="1589882"/>
            <a:ext cx="373063" cy="368300"/>
          </a:xfrm>
          <a:prstGeom prst="ellipse">
            <a:avLst/>
          </a:prstGeom>
          <a:blipFill dpi="0" rotWithShape="1"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488" y="1430338"/>
            <a:ext cx="60325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9475" y="1774825"/>
            <a:ext cx="296863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092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18125"/>
            <a:ext cx="9061450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488" y="4901276"/>
            <a:ext cx="804862" cy="1074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 bwMode="auto">
          <a:xfrm>
            <a:off x="2727325" y="3116263"/>
            <a:ext cx="385763" cy="22399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2" name="Cadre 71"/>
          <p:cNvSpPr/>
          <p:nvPr/>
        </p:nvSpPr>
        <p:spPr bwMode="auto">
          <a:xfrm>
            <a:off x="1298575" y="3119438"/>
            <a:ext cx="385763" cy="2236787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813" y="63373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" y="6422066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8" y="4240133"/>
            <a:ext cx="589486" cy="1739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06775" y="335597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8" descr="C:\Users\Jclaude\Desktop\77777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658938"/>
            <a:ext cx="134302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Cadre 80"/>
          <p:cNvSpPr/>
          <p:nvPr/>
        </p:nvSpPr>
        <p:spPr>
          <a:xfrm>
            <a:off x="3810000" y="1535113"/>
            <a:ext cx="1460500" cy="1597025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3" descr="C:\Users\Jclaude\Desktop\999999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73412"/>
            <a:ext cx="2087563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5389563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2025-04-17T08:37:54Z</dcterms:modified>
</cp:coreProperties>
</file>