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1" r:id="rId3"/>
    <p:sldId id="276" r:id="rId4"/>
    <p:sldId id="268" r:id="rId5"/>
    <p:sldId id="269" r:id="rId6"/>
    <p:sldId id="270" r:id="rId7"/>
    <p:sldId id="282" r:id="rId8"/>
    <p:sldId id="284" r:id="rId9"/>
    <p:sldId id="287" r:id="rId10"/>
    <p:sldId id="274" r:id="rId11"/>
    <p:sldId id="280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5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2754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EAFC7-F546-4AE4-9019-F5F482FEE7FC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A48E7C-8159-4C02-8E31-7CD5BB37B8D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9011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A1C3AA-47C6-5204-93E1-75D2325639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97F380-9D9E-6765-C2A6-D6D3739035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C80060-EFF0-C7AB-7D15-E28277FFC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0653EF-380F-3FDF-4455-AEB2A6728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528808-608D-6C8B-40B0-60CADB2AE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654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454D7B-186C-B6D4-4B44-1D0C9A072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D01AF5-A206-E0AE-6317-F90A2131E4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7DA3B5-BCD2-56C2-FB7B-1E42D3490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0372F9-472C-1D92-A50E-B5D408202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66D64E-9323-EB4C-7B81-3D724B3D2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708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72C998-1E14-BADC-718E-891766044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9EF689-7AD7-3F7B-6BC9-5CA9299D1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B80731-1B31-9A2E-5CA3-6D86CB6CB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3E3554-9A5F-8010-9541-912576B03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1AB3D3-94B0-56DC-FF85-8CC86E5A5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793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569DC3-136D-3468-2E4C-67DCCF6D7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76046C-AC9A-240C-D2AE-15FD0B427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A3497B9-C6E7-0422-8D2D-86914F5189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9282FE-738E-0FCE-92CC-13F14E904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9E2BCFD-64AE-3CE6-155F-7B8DA92B2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395C62-7E85-C9B4-0C4D-459C572E6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7900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8A469-D43D-6610-80B6-D658075C0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8B2969-965E-8578-05DB-37BCA024B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EFC626-6B85-3843-1867-73A5506D91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FE30919-611A-C13D-A502-B53F92BD2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A96501D-60DD-E641-0537-8361E82A45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BEB3FBE-8349-CE38-1BD9-6583EB8D8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AE438E9-09F2-DC5B-5270-A736D4EB6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BFC7A41-E5A2-4272-0B8F-BBCAEA86D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1536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3B8E85-4E8B-262D-999B-499EDFF6D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8700ABA-7069-285E-D28C-1FEBD5175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8DF9D5F-4ACD-8975-5A4D-6994CEB37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6585FD-7BFC-E450-E9D8-A9EDC6601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994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11F67EE-22C1-2605-E701-F549AEC02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513294F-FA19-3F06-A006-C042CBBB0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9396A36-6246-8928-2BFB-0408BB08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7937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441933-7B5F-81DD-F3B2-23D8393E1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764FEB-1283-6E7A-8A99-F2C4DB3C4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B2B154-717A-A1C9-9DAB-557EE84CB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039CFC-CE9A-7548-ACD5-F3044C2A7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48DE2A-CC09-7CA5-F5E8-7F6B9D138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BF5BDB-C90B-6A1F-2B08-9403A1B7B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1320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6C9456-27E6-2DB0-3163-66B1C4E78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4945EF5-C5E4-A961-78ED-FB100D778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0B12CDA-3D39-0408-63E5-4AC56B3E6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0CA7B5-43E7-BBD3-7DEB-14DE29DB2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193A313-DF30-EE8D-EE62-C98271115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93D04A-956E-903D-27B1-46B097717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301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D0F63-44CF-7493-6002-DE689FC55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4EF1BE0-08FC-FAAF-ACAD-96448A75AB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E76899-F94B-131B-3493-64E800DAC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674E5F-631A-8195-40FB-F3C5429B3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782AAB-7FB1-7CA3-FC46-8146F328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090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A43B537-C268-8563-EF93-C375039595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837CB7-0BFE-E72B-9149-84E3AC46AB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D7D3F9-81C0-0B6E-B3E8-65C08485A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5231D1-85A2-89BD-E303-40D4E3261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967F72-419E-C05B-76DF-B3B4E0046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5053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596D866-6749-3B93-7D3C-1F069859C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6DC754-4346-E392-6E99-086686A77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076664-980D-D060-DF6C-2CCCE17AF0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51EA22-10D9-4525-A2C2-BA1D1A76ECD2}" type="datetimeFigureOut">
              <a:rPr lang="fr-CA" smtClean="0"/>
              <a:t>2025-04-22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D02D14-0880-5E92-8201-6FCC31320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ABA793-2541-D62A-6278-AE1B607DCA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A46DB8-2C73-46A9-BF9A-2E325D15A59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59063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slide" Target="slide4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7.svg"/><Relationship Id="rId4" Type="http://schemas.openxmlformats.org/officeDocument/2006/relationships/slide" Target="slide10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svg"/><Relationship Id="rId2" Type="http://schemas.microsoft.com/office/2007/relationships/media" Target="../media/media2.mov"/><Relationship Id="rId1" Type="http://schemas.openxmlformats.org/officeDocument/2006/relationships/video" Target="NULL" TargetMode="External"/><Relationship Id="rId6" Type="http://schemas.openxmlformats.org/officeDocument/2006/relationships/image" Target="../media/image6.png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slide" Target="slide8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3.png"/><Relationship Id="rId5" Type="http://schemas.openxmlformats.org/officeDocument/2006/relationships/slide" Target="slide10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5.png"/><Relationship Id="rId5" Type="http://schemas.openxmlformats.org/officeDocument/2006/relationships/slide" Target="slide10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12" Type="http://schemas.openxmlformats.org/officeDocument/2006/relationships/image" Target="../media/image20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5.xml"/><Relationship Id="rId11" Type="http://schemas.openxmlformats.org/officeDocument/2006/relationships/image" Target="../media/image19.jpeg"/><Relationship Id="rId5" Type="http://schemas.openxmlformats.org/officeDocument/2006/relationships/image" Target="../media/image1.jpg"/><Relationship Id="rId10" Type="http://schemas.openxmlformats.org/officeDocument/2006/relationships/image" Target="../media/image18.png"/><Relationship Id="rId4" Type="http://schemas.openxmlformats.org/officeDocument/2006/relationships/slide" Target="slide3.xml"/><Relationship Id="rId9" Type="http://schemas.openxmlformats.org/officeDocument/2006/relationships/slide" Target="slide11.xml"/><Relationship Id="rId1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2EE19-2039-51FF-53AD-633EB4F3B3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90DD1C-8770-2AD5-E451-1D848EF214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59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45002-CF1A-6036-1DC1-252B8DC02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hlinkClick r:id="rId2" action="ppaction://hlinksldjump"/>
            <a:extLst>
              <a:ext uri="{FF2B5EF4-FFF2-40B4-BE49-F238E27FC236}">
                <a16:creationId xmlns:a16="http://schemas.microsoft.com/office/drawing/2014/main" id="{63FF7930-B956-D564-3704-99D803F31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450" y="-490538"/>
            <a:ext cx="12236450" cy="7348538"/>
          </a:xfrm>
          <a:prstGeom prst="rect">
            <a:avLst/>
          </a:prstGeom>
        </p:spPr>
      </p:pic>
      <p:pic>
        <p:nvPicPr>
          <p:cNvPr id="4" name="Image 3" descr="Une image contenant herbe, plein air, plante, personne&#10;&#10;Le contenu généré par l’IA peut être incorrect.">
            <a:hlinkClick r:id="rId4" action="ppaction://hlinksldjump"/>
            <a:extLst>
              <a:ext uri="{FF2B5EF4-FFF2-40B4-BE49-F238E27FC236}">
                <a16:creationId xmlns:a16="http://schemas.microsoft.com/office/drawing/2014/main" id="{B2C5D04C-7319-398B-D1B5-5B8A3134E8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772" y="324438"/>
            <a:ext cx="1090181" cy="732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8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8646CD6-363F-687A-80E4-916535390308}"/>
              </a:ext>
            </a:extLst>
          </p:cNvPr>
          <p:cNvSpPr txBox="1"/>
          <p:nvPr/>
        </p:nvSpPr>
        <p:spPr>
          <a:xfrm>
            <a:off x="-152400" y="5793601"/>
            <a:ext cx="19113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200" dirty="0">
                <a:solidFill>
                  <a:schemeClr val="bg1"/>
                </a:solidFill>
              </a:rPr>
              <a:t>Pour retourner  à la fin</a:t>
            </a:r>
          </a:p>
        </p:txBody>
      </p:sp>
      <p:pic>
        <p:nvPicPr>
          <p:cNvPr id="7" name="Image 6">
            <a:hlinkClick r:id="rId4" action="ppaction://hlinksldjump"/>
            <a:extLst>
              <a:ext uri="{FF2B5EF4-FFF2-40B4-BE49-F238E27FC236}">
                <a16:creationId xmlns:a16="http://schemas.microsoft.com/office/drawing/2014/main" id="{6A9A6E14-E371-D0F9-3C1A-14C0C06528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5900" y="3817124"/>
            <a:ext cx="652329" cy="658425"/>
          </a:xfrm>
          <a:prstGeom prst="rect">
            <a:avLst/>
          </a:prstGeom>
        </p:spPr>
      </p:pic>
      <p:pic>
        <p:nvPicPr>
          <p:cNvPr id="15" name="7">
            <a:hlinkClick r:id="" action="ppaction://media"/>
            <a:extLst>
              <a:ext uri="{FF2B5EF4-FFF2-40B4-BE49-F238E27FC236}">
                <a16:creationId xmlns:a16="http://schemas.microsoft.com/office/drawing/2014/main" id="{23B5E9C4-8DDA-74E2-87B1-97625FFAF9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-354079"/>
            <a:ext cx="12258076" cy="6924608"/>
          </a:xfrm>
          <a:prstGeom prst="rect">
            <a:avLst/>
          </a:prstGeom>
        </p:spPr>
      </p:pic>
      <p:pic>
        <p:nvPicPr>
          <p:cNvPr id="16" name="Image 15">
            <a:hlinkClick r:id="rId7" action="ppaction://hlinksldjump"/>
            <a:extLst>
              <a:ext uri="{FF2B5EF4-FFF2-40B4-BE49-F238E27FC236}">
                <a16:creationId xmlns:a16="http://schemas.microsoft.com/office/drawing/2014/main" id="{6861FFFA-1A74-6D89-5569-06B3D9D766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29831" y="5795323"/>
            <a:ext cx="658425" cy="652329"/>
          </a:xfrm>
          <a:prstGeom prst="rect">
            <a:avLst/>
          </a:prstGeom>
        </p:spPr>
      </p:pic>
      <p:pic>
        <p:nvPicPr>
          <p:cNvPr id="17" name="Graphique 16" descr="Retour avec un remplissage uni">
            <a:hlinkClick r:id="rId4" action="ppaction://hlinksldjump"/>
            <a:extLst>
              <a:ext uri="{FF2B5EF4-FFF2-40B4-BE49-F238E27FC236}">
                <a16:creationId xmlns:a16="http://schemas.microsoft.com/office/drawing/2014/main" id="{08509635-DD0C-3D17-DE90-01558CF5DB3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0800000">
            <a:off x="577849" y="5793601"/>
            <a:ext cx="654051" cy="654051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6AB1A0A2-9044-393A-9401-DEDB5560ADD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070890" y="5531584"/>
            <a:ext cx="6194073" cy="32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0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2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4FB551-D764-8B33-8980-5CDFF231C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hlinkClick r:id="rId2" action="ppaction://hlinksldjump"/>
            <a:extLst>
              <a:ext uri="{FF2B5EF4-FFF2-40B4-BE49-F238E27FC236}">
                <a16:creationId xmlns:a16="http://schemas.microsoft.com/office/drawing/2014/main" id="{8CD298DC-BE74-B022-8437-2D9EA30B5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450" y="-490538"/>
            <a:ext cx="12236450" cy="7348538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1DA2F80-1E84-AADF-2BB5-AEF45F7836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043" y="2058909"/>
            <a:ext cx="852607" cy="55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3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ontage fille auto">
            <a:hlinkClick r:id="" action="ppaction://media"/>
            <a:extLst>
              <a:ext uri="{FF2B5EF4-FFF2-40B4-BE49-F238E27FC236}">
                <a16:creationId xmlns:a16="http://schemas.microsoft.com/office/drawing/2014/main" id="{96823AF5-A84C-4110-B19D-18EF3A00479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342.333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Graphique 4" descr="Retour avec un remplissage uni">
            <a:hlinkClick r:id="rId5" action="ppaction://hlinksldjump"/>
            <a:extLst>
              <a:ext uri="{FF2B5EF4-FFF2-40B4-BE49-F238E27FC236}">
                <a16:creationId xmlns:a16="http://schemas.microsoft.com/office/drawing/2014/main" id="{DA0FC293-92AC-3158-34AA-2EF3042AE0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176000" y="5981700"/>
            <a:ext cx="654050" cy="654050"/>
          </a:xfrm>
          <a:prstGeom prst="rect">
            <a:avLst/>
          </a:prstGeom>
        </p:spPr>
      </p:pic>
      <p:pic>
        <p:nvPicPr>
          <p:cNvPr id="2" name="Graphique 1" descr="Retour avec un remplissage uni">
            <a:hlinkClick r:id="rId8" action="ppaction://hlinksldjump"/>
            <a:extLst>
              <a:ext uri="{FF2B5EF4-FFF2-40B4-BE49-F238E27FC236}">
                <a16:creationId xmlns:a16="http://schemas.microsoft.com/office/drawing/2014/main" id="{E7BA474E-DD5B-7B62-35C1-4CA3B112CE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800000">
            <a:off x="361950" y="6054124"/>
            <a:ext cx="654051" cy="654051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D776F36-919B-7CEA-13EF-6DC57E54196A}"/>
              </a:ext>
            </a:extLst>
          </p:cNvPr>
          <p:cNvSpPr txBox="1"/>
          <p:nvPr/>
        </p:nvSpPr>
        <p:spPr>
          <a:xfrm>
            <a:off x="-2244725" y="5777125"/>
            <a:ext cx="61404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Pour retourner  à la fin</a:t>
            </a:r>
          </a:p>
        </p:txBody>
      </p:sp>
    </p:spTree>
    <p:extLst>
      <p:ext uri="{BB962C8B-B14F-4D97-AF65-F5344CB8AC3E}">
        <p14:creationId xmlns:p14="http://schemas.microsoft.com/office/powerpoint/2010/main" val="321322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F66B8-4953-C7FB-D0D8-D2DDCBBD5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hlinkClick r:id="rId2" action="ppaction://hlinksldjump"/>
            <a:extLst>
              <a:ext uri="{FF2B5EF4-FFF2-40B4-BE49-F238E27FC236}">
                <a16:creationId xmlns:a16="http://schemas.microsoft.com/office/drawing/2014/main" id="{AEE2F622-49A1-1419-555C-123AAC4F48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450" y="-490538"/>
            <a:ext cx="12236450" cy="7348538"/>
          </a:xfrm>
          <a:prstGeom prst="rect">
            <a:avLst/>
          </a:prstGeom>
        </p:spPr>
      </p:pic>
      <p:pic>
        <p:nvPicPr>
          <p:cNvPr id="4" name="Image 3" descr="Une image contenant eau, lac, plein air, personne&#10;&#10;Le contenu généré par l’IA peut être incorrect.">
            <a:hlinkClick r:id="rId4" action="ppaction://hlinksldjump"/>
            <a:extLst>
              <a:ext uri="{FF2B5EF4-FFF2-40B4-BE49-F238E27FC236}">
                <a16:creationId xmlns:a16="http://schemas.microsoft.com/office/drawing/2014/main" id="{EA1E41E3-B51E-AE6E-325C-2F83B47436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727" y="165020"/>
            <a:ext cx="1257423" cy="82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7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234">
            <a:hlinkClick r:id="" action="ppaction://media"/>
            <a:extLst>
              <a:ext uri="{FF2B5EF4-FFF2-40B4-BE49-F238E27FC236}">
                <a16:creationId xmlns:a16="http://schemas.microsoft.com/office/drawing/2014/main" id="{47944A6D-7D4E-65AF-C496-F0AB4ADDD5D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2700"/>
            <a:ext cx="12192000" cy="6858000"/>
          </a:xfrm>
          <a:prstGeom prst="rect">
            <a:avLst/>
          </a:prstGeom>
        </p:spPr>
      </p:pic>
      <p:pic>
        <p:nvPicPr>
          <p:cNvPr id="6" name="Image 5">
            <a:hlinkClick r:id="rId5" action="ppaction://hlinksldjump"/>
            <a:extLst>
              <a:ext uri="{FF2B5EF4-FFF2-40B4-BE49-F238E27FC236}">
                <a16:creationId xmlns:a16="http://schemas.microsoft.com/office/drawing/2014/main" id="{5C895BAF-C1C2-DB75-AC90-882A952586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587" y="6017485"/>
            <a:ext cx="658425" cy="65232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6264C30-E16E-33E2-C4A2-0321CB5F4551}"/>
              </a:ext>
            </a:extLst>
          </p:cNvPr>
          <p:cNvSpPr txBox="1"/>
          <p:nvPr/>
        </p:nvSpPr>
        <p:spPr>
          <a:xfrm>
            <a:off x="-2244725" y="5693976"/>
            <a:ext cx="62166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Pour retourner  à la fin</a:t>
            </a:r>
          </a:p>
        </p:txBody>
      </p:sp>
      <p:pic>
        <p:nvPicPr>
          <p:cNvPr id="9" name="Image 8">
            <a:hlinkClick r:id="rId7" action="ppaction://hlinksldjump"/>
            <a:extLst>
              <a:ext uri="{FF2B5EF4-FFF2-40B4-BE49-F238E27FC236}">
                <a16:creationId xmlns:a16="http://schemas.microsoft.com/office/drawing/2014/main" id="{5182A9B0-96D3-657D-6D8E-30F50D1231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27787" y="5970975"/>
            <a:ext cx="658425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4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976A94-F928-76B8-0350-42EA81165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hlinkClick r:id="rId2" action="ppaction://hlinksldjump"/>
            <a:extLst>
              <a:ext uri="{FF2B5EF4-FFF2-40B4-BE49-F238E27FC236}">
                <a16:creationId xmlns:a16="http://schemas.microsoft.com/office/drawing/2014/main" id="{298E1DE8-1731-3131-E3F4-CA12F5DF2E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450" y="-490538"/>
            <a:ext cx="12236450" cy="7348538"/>
          </a:xfrm>
          <a:prstGeom prst="rect">
            <a:avLst/>
          </a:prstGeom>
        </p:spPr>
      </p:pic>
      <p:pic>
        <p:nvPicPr>
          <p:cNvPr id="6" name="Image 5" descr="Une image contenant cage, Grillage, Prison, personne&#10;&#10;Le contenu généré par l’IA peut être incorrect.">
            <a:hlinkClick r:id="rId4" action="ppaction://hlinksldjump"/>
            <a:extLst>
              <a:ext uri="{FF2B5EF4-FFF2-40B4-BE49-F238E27FC236}">
                <a16:creationId xmlns:a16="http://schemas.microsoft.com/office/drawing/2014/main" id="{7DBB1ABB-31F6-6C23-D498-B9ECD52B20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876" y="3096389"/>
            <a:ext cx="1508379" cy="953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95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77777_2">
            <a:hlinkClick r:id="" action="ppaction://media"/>
            <a:extLst>
              <a:ext uri="{FF2B5EF4-FFF2-40B4-BE49-F238E27FC236}">
                <a16:creationId xmlns:a16="http://schemas.microsoft.com/office/drawing/2014/main" id="{13113310-CC39-84F3-F28D-01B92F251F9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Image 10">
            <a:hlinkClick r:id="rId5" action="ppaction://hlinksldjump"/>
            <a:extLst>
              <a:ext uri="{FF2B5EF4-FFF2-40B4-BE49-F238E27FC236}">
                <a16:creationId xmlns:a16="http://schemas.microsoft.com/office/drawing/2014/main" id="{472ACBCD-3864-19A4-9FB1-B9EC42BD34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75225" y="5905479"/>
            <a:ext cx="658425" cy="652329"/>
          </a:xfrm>
          <a:prstGeom prst="rect">
            <a:avLst/>
          </a:prstGeom>
        </p:spPr>
      </p:pic>
      <p:pic>
        <p:nvPicPr>
          <p:cNvPr id="12" name="Image 11">
            <a:hlinkClick r:id="rId5" action="ppaction://hlinksldjump"/>
            <a:extLst>
              <a:ext uri="{FF2B5EF4-FFF2-40B4-BE49-F238E27FC236}">
                <a16:creationId xmlns:a16="http://schemas.microsoft.com/office/drawing/2014/main" id="{C037240E-0EDA-45B7-759A-25A7429DB3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544" y="5968979"/>
            <a:ext cx="664522" cy="652329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C25E5DA3-C050-A023-2BCB-C95B66E980CF}"/>
              </a:ext>
            </a:extLst>
          </p:cNvPr>
          <p:cNvSpPr txBox="1"/>
          <p:nvPr/>
        </p:nvSpPr>
        <p:spPr>
          <a:xfrm>
            <a:off x="-2149608" y="5528475"/>
            <a:ext cx="624327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Pour retourner  à la fin</a:t>
            </a:r>
          </a:p>
        </p:txBody>
      </p:sp>
    </p:spTree>
    <p:extLst>
      <p:ext uri="{BB962C8B-B14F-4D97-AF65-F5344CB8AC3E}">
        <p14:creationId xmlns:p14="http://schemas.microsoft.com/office/powerpoint/2010/main" val="351071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2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E9025-27D6-BBE2-E17E-ACE2A00A61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hlinkClick r:id="rId4" action="ppaction://hlinksldjump"/>
            <a:extLst>
              <a:ext uri="{FF2B5EF4-FFF2-40B4-BE49-F238E27FC236}">
                <a16:creationId xmlns:a16="http://schemas.microsoft.com/office/drawing/2014/main" id="{7947056C-47F9-F280-60EC-5A4983896B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0538"/>
            <a:ext cx="12236450" cy="7348538"/>
          </a:xfrm>
          <a:prstGeom prst="rect">
            <a:avLst/>
          </a:prstGeom>
        </p:spPr>
      </p:pic>
      <p:pic>
        <p:nvPicPr>
          <p:cNvPr id="7" name="Image 6">
            <a:hlinkClick r:id="rId6" action="ppaction://hlinksldjump"/>
            <a:extLst>
              <a:ext uri="{FF2B5EF4-FFF2-40B4-BE49-F238E27FC236}">
                <a16:creationId xmlns:a16="http://schemas.microsoft.com/office/drawing/2014/main" id="{4295E160-10EB-6AC5-481D-365770E571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551" y="2626440"/>
            <a:ext cx="852607" cy="557291"/>
          </a:xfrm>
          <a:prstGeom prst="rect">
            <a:avLst/>
          </a:prstGeom>
        </p:spPr>
      </p:pic>
      <p:pic>
        <p:nvPicPr>
          <p:cNvPr id="11" name="Son enregistré">
            <a:hlinkClick r:id="" action="ppaction://media"/>
            <a:extLst>
              <a:ext uri="{FF2B5EF4-FFF2-40B4-BE49-F238E27FC236}">
                <a16:creationId xmlns:a16="http://schemas.microsoft.com/office/drawing/2014/main" id="{FD21F4E3-5D02-0CE7-456C-F39652AB00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94093" y="2648587"/>
            <a:ext cx="223122" cy="223122"/>
          </a:xfrm>
          <a:prstGeom prst="rect">
            <a:avLst/>
          </a:prstGeom>
        </p:spPr>
      </p:pic>
      <p:pic>
        <p:nvPicPr>
          <p:cNvPr id="21" name="Image 20" descr="Une image contenant personne, Visage humain, sourire, Front&#10;&#10;Le contenu généré par l’IA peut êtr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5A813039-4859-972F-4784-49EDE31A84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00" y="5517207"/>
            <a:ext cx="1011293" cy="1023053"/>
          </a:xfrm>
          <a:prstGeom prst="rect">
            <a:avLst/>
          </a:prstGeom>
        </p:spPr>
      </p:pic>
      <p:pic>
        <p:nvPicPr>
          <p:cNvPr id="23" name="Image 22" descr="Une image contenant Visage humain, personne, sourire, arbre&#10;&#10;Le contenu généré par l’IA peut êtr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48CA7AD5-E39F-2B6F-7045-73CD8597169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330" y="5482291"/>
            <a:ext cx="1364070" cy="1023053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32F6EE0E-E611-0DF8-404D-6B010D30D5C7}"/>
              </a:ext>
            </a:extLst>
          </p:cNvPr>
          <p:cNvSpPr txBox="1"/>
          <p:nvPr/>
        </p:nvSpPr>
        <p:spPr>
          <a:xfrm>
            <a:off x="9329330" y="5020626"/>
            <a:ext cx="2452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200" dirty="0">
                <a:solidFill>
                  <a:schemeClr val="bg1"/>
                </a:solidFill>
              </a:rPr>
              <a:t>Pour terminer cliquer sur cette photo pour le mot des animateurs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34EE7A4-523D-D06B-0847-128C5FDDB42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36380" y="2905085"/>
            <a:ext cx="1511939" cy="951058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48A94C0-46BC-15A5-06F8-28AD66557D0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99458" y="121885"/>
            <a:ext cx="1199632" cy="78616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7C950B1-FB52-5D4C-D642-8D6F7F272B6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217150" y="143394"/>
            <a:ext cx="1398333" cy="94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2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329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29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402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28"/>
    </mc:Choice>
    <mc:Fallback xmlns="">
      <p:transition advTm="5428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31</Words>
  <Application>Microsoft Office PowerPoint</Application>
  <PresentationFormat>Grand écran</PresentationFormat>
  <Paragraphs>5</Paragraphs>
  <Slides>11</Slides>
  <Notes>0</Notes>
  <HiddenSlides>0</HiddenSlides>
  <MMClips>5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Bertrand Petit</dc:creator>
  <cp:lastModifiedBy>Bertrand Petit</cp:lastModifiedBy>
  <cp:revision>45</cp:revision>
  <dcterms:created xsi:type="dcterms:W3CDTF">2025-04-17T03:36:46Z</dcterms:created>
  <dcterms:modified xsi:type="dcterms:W3CDTF">2025-04-22T14:32:06Z</dcterms:modified>
</cp:coreProperties>
</file>