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7" r:id="rId23"/>
    <p:sldId id="278" r:id="rId24"/>
    <p:sldId id="279" r:id="rId25"/>
    <p:sldId id="281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926" autoAdjust="0"/>
    <p:restoredTop sz="94660"/>
  </p:normalViewPr>
  <p:slideViewPr>
    <p:cSldViewPr snapToGrid="0">
      <p:cViewPr varScale="1">
        <p:scale>
          <a:sx n="60" d="100"/>
          <a:sy n="60" d="100"/>
        </p:scale>
        <p:origin x="48" y="2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Le contenu généré par l’IA peut être incorrect.">
            <a:extLst>
              <a:ext uri="{FF2B5EF4-FFF2-40B4-BE49-F238E27FC236}">
                <a16:creationId xmlns:a16="http://schemas.microsoft.com/office/drawing/2014/main" id="{33DFBD3C-577C-3982-DDBA-49360F2BDC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1469" y="279000"/>
            <a:ext cx="966906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A3F2AA-5C9F-B11F-ABDA-98FEBF188E2F}"/>
              </a:ext>
            </a:extLst>
          </p:cNvPr>
          <p:cNvSpPr txBox="1"/>
          <p:nvPr/>
        </p:nvSpPr>
        <p:spPr>
          <a:xfrm>
            <a:off x="2535936" y="426720"/>
            <a:ext cx="7717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générale sur le village de La Garde Adhémar </a:t>
            </a:r>
          </a:p>
          <a:p>
            <a:r>
              <a:rPr lang="fr-FR" sz="2400" b="1" dirty="0"/>
              <a:t>                                             La Drôme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  <p:sndAc>
          <p:stSnd loop="1">
            <p:snd r:embed="rId2" name="Richard Clayderman - Les Derniers Jours dAnastasia Kemsky (1982).wav"/>
          </p:stSnd>
        </p:sndAc>
      </p:transition>
    </mc:Choice>
    <mc:Fallback>
      <p:transition spd="slow" advClick="0" advTm="8000">
        <p:split orient="vert"/>
        <p:sndAc>
          <p:stSnd loop="1">
            <p:snd r:embed="rId2" name="Richard Clayderman - Les Derniers Jours dAnastasia Kemsky (1982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herbe&#10;&#10;Le contenu généré par l’IA peut être incorrect.">
            <a:extLst>
              <a:ext uri="{FF2B5EF4-FFF2-40B4-BE49-F238E27FC236}">
                <a16:creationId xmlns:a16="http://schemas.microsoft.com/office/drawing/2014/main" id="{350A8984-5E2F-9754-4546-A3ECB0A0EB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943" y="1269000"/>
            <a:ext cx="5782482" cy="43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17E8C2-D2C1-0546-42A6-8CF0B3EF0E1E}"/>
              </a:ext>
            </a:extLst>
          </p:cNvPr>
          <p:cNvSpPr txBox="1"/>
          <p:nvPr/>
        </p:nvSpPr>
        <p:spPr>
          <a:xfrm>
            <a:off x="6705600" y="2509071"/>
            <a:ext cx="51435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Garde-Adhémar est une commune française située dans le département de la Drôme, en région Auvergne-Rhône-Alpes.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E247435F-5658-3BF3-9563-51A8C271AD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4061" y="279000"/>
            <a:ext cx="8023877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A0B039-946E-32BE-5092-227CE9C839DA}"/>
              </a:ext>
            </a:extLst>
          </p:cNvPr>
          <p:cNvSpPr txBox="1"/>
          <p:nvPr/>
        </p:nvSpPr>
        <p:spPr>
          <a:xfrm>
            <a:off x="3425952" y="279000"/>
            <a:ext cx="7791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Vue partielle sur La Garde-Adhémar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Le contenu généré par l’IA peut être incorrect.">
            <a:extLst>
              <a:ext uri="{FF2B5EF4-FFF2-40B4-BE49-F238E27FC236}">
                <a16:creationId xmlns:a16="http://schemas.microsoft.com/office/drawing/2014/main" id="{CD26ECD4-5FA3-A5D8-E1C3-F44ECB07E5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728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C036A6-8B55-273F-C1A7-1089BA8A57BE}"/>
              </a:ext>
            </a:extLst>
          </p:cNvPr>
          <p:cNvSpPr txBox="1"/>
          <p:nvPr/>
        </p:nvSpPr>
        <p:spPr>
          <a:xfrm>
            <a:off x="9217152" y="3730752"/>
            <a:ext cx="2974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Église Saint-Michel de La Garde-Adhémar.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, Aménagement paysager, Jardin botanique&#10;&#10;Le contenu généré par l’IA peut être incorrect.">
            <a:extLst>
              <a:ext uri="{FF2B5EF4-FFF2-40B4-BE49-F238E27FC236}">
                <a16:creationId xmlns:a16="http://schemas.microsoft.com/office/drawing/2014/main" id="{4EA2B695-3E29-6DCD-C942-CBE4FAA319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264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3AEF49-4183-19CE-5C54-EA1EEB6E55A5}"/>
              </a:ext>
            </a:extLst>
          </p:cNvPr>
          <p:cNvSpPr txBox="1"/>
          <p:nvPr/>
        </p:nvSpPr>
        <p:spPr>
          <a:xfrm>
            <a:off x="3279360" y="305615"/>
            <a:ext cx="7193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Jardin du presbytère de La Garde-Adhémar.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erbe, ciel&#10;&#10;Le contenu généré par l’IA peut être incorrect.">
            <a:extLst>
              <a:ext uri="{FF2B5EF4-FFF2-40B4-BE49-F238E27FC236}">
                <a16:creationId xmlns:a16="http://schemas.microsoft.com/office/drawing/2014/main" id="{01775D1E-8E55-FA50-5D91-DDDB7F98F7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216" y="377952"/>
            <a:ext cx="940956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397915-8CB7-98A3-54F2-A557B82C9FA5}"/>
              </a:ext>
            </a:extLst>
          </p:cNvPr>
          <p:cNvSpPr txBox="1"/>
          <p:nvPr/>
        </p:nvSpPr>
        <p:spPr>
          <a:xfrm>
            <a:off x="3668464" y="6216287"/>
            <a:ext cx="7132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Prieuré du Val des Nymphes.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3D8E97B6-29F3-51B3-4EB8-D2C5FAA042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6969" y="279000"/>
            <a:ext cx="8145461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AD528A-B256-D932-59BB-C644838F61BE}"/>
              </a:ext>
            </a:extLst>
          </p:cNvPr>
          <p:cNvSpPr txBox="1"/>
          <p:nvPr/>
        </p:nvSpPr>
        <p:spPr>
          <a:xfrm>
            <a:off x="236089" y="4145280"/>
            <a:ext cx="323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Église Saint-Michel.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pot de fleurs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60D0C8B4-FAC5-C519-FA1C-2696F4E269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009" y="279000"/>
            <a:ext cx="838907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AB7DA8-3DD9-F4FD-514D-87DE28C0BA89}"/>
              </a:ext>
            </a:extLst>
          </p:cNvPr>
          <p:cNvSpPr txBox="1"/>
          <p:nvPr/>
        </p:nvSpPr>
        <p:spPr>
          <a:xfrm>
            <a:off x="9156192" y="3316224"/>
            <a:ext cx="3035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Maison fleurie du village.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Le contenu généré par l’IA peut être incorrect.">
            <a:extLst>
              <a:ext uri="{FF2B5EF4-FFF2-40B4-BE49-F238E27FC236}">
                <a16:creationId xmlns:a16="http://schemas.microsoft.com/office/drawing/2014/main" id="{78EA5EAB-F54F-20E1-73D6-B325676D08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072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B4BAEB-7733-6980-D1F0-756D490AEE93}"/>
              </a:ext>
            </a:extLst>
          </p:cNvPr>
          <p:cNvSpPr txBox="1"/>
          <p:nvPr/>
        </p:nvSpPr>
        <p:spPr>
          <a:xfrm>
            <a:off x="0" y="4145280"/>
            <a:ext cx="32430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Canalisation d’irrigation gravitaire en béton.</a:t>
            </a: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ciel&#10;&#10;Le contenu généré par l’IA peut être incorrect.">
            <a:extLst>
              <a:ext uri="{FF2B5EF4-FFF2-40B4-BE49-F238E27FC236}">
                <a16:creationId xmlns:a16="http://schemas.microsoft.com/office/drawing/2014/main" id="{7572E5C2-2D77-9856-D636-457C2BCEEE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3750" y="225000"/>
            <a:ext cx="4804499" cy="640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FFDDF5-55F9-178D-29D6-86686C235EC6}"/>
              </a:ext>
            </a:extLst>
          </p:cNvPr>
          <p:cNvSpPr txBox="1"/>
          <p:nvPr/>
        </p:nvSpPr>
        <p:spPr>
          <a:xfrm>
            <a:off x="8705088" y="3718560"/>
            <a:ext cx="3291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Irrigation gravitaire : autre vue.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banc, mur, pierre&#10;&#10;Le contenu généré par l’IA peut être incorrect.">
            <a:extLst>
              <a:ext uri="{FF2B5EF4-FFF2-40B4-BE49-F238E27FC236}">
                <a16:creationId xmlns:a16="http://schemas.microsoft.com/office/drawing/2014/main" id="{1C47038A-A36E-D2C9-085D-72C88260E4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8269" y="189000"/>
            <a:ext cx="5480165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5D56F4-CA82-681E-3E84-FD5BBF116756}"/>
              </a:ext>
            </a:extLst>
          </p:cNvPr>
          <p:cNvSpPr txBox="1"/>
          <p:nvPr/>
        </p:nvSpPr>
        <p:spPr>
          <a:xfrm>
            <a:off x="170688" y="4002025"/>
            <a:ext cx="2913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Garde-Adhémar, le Val de Nymphes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tour&#10;&#10;Le contenu généré par l’IA peut être incorrect.">
            <a:extLst>
              <a:ext uri="{FF2B5EF4-FFF2-40B4-BE49-F238E27FC236}">
                <a16:creationId xmlns:a16="http://schemas.microsoft.com/office/drawing/2014/main" id="{8602B7C7-28E1-6139-5AC0-2980D425DE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3110" y="243000"/>
            <a:ext cx="4265780" cy="637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BB0508B-65DE-E98C-8D8E-03871032CCC1}"/>
              </a:ext>
            </a:extLst>
          </p:cNvPr>
          <p:cNvSpPr txBox="1"/>
          <p:nvPr/>
        </p:nvSpPr>
        <p:spPr>
          <a:xfrm>
            <a:off x="4644442" y="243000"/>
            <a:ext cx="3584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Garde-Adhémar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our&#10;&#10;Le contenu généré par l’IA peut être incorrect.">
            <a:extLst>
              <a:ext uri="{FF2B5EF4-FFF2-40B4-BE49-F238E27FC236}">
                <a16:creationId xmlns:a16="http://schemas.microsoft.com/office/drawing/2014/main" id="{A7307A4F-A469-A0D8-32A5-A054BD6A3A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7011" y="189000"/>
            <a:ext cx="4338073" cy="64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610778-0249-0D0F-E0F0-AB890522BCAB}"/>
              </a:ext>
            </a:extLst>
          </p:cNvPr>
          <p:cNvSpPr txBox="1"/>
          <p:nvPr/>
        </p:nvSpPr>
        <p:spPr>
          <a:xfrm>
            <a:off x="4615020" y="6207335"/>
            <a:ext cx="3560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Garde-Adhémar </a:t>
            </a: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eubles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408FF685-1395-CD6F-9537-C56FF4BAF5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768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C68B77-FBB0-0FDD-F00E-736130A465AB}"/>
              </a:ext>
            </a:extLst>
          </p:cNvPr>
          <p:cNvSpPr txBox="1"/>
          <p:nvPr/>
        </p:nvSpPr>
        <p:spPr>
          <a:xfrm>
            <a:off x="9095232" y="3429000"/>
            <a:ext cx="2999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L'Absinthe Bistrot de Pays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Le contenu généré par l’IA peut être incorrect.">
            <a:extLst>
              <a:ext uri="{FF2B5EF4-FFF2-40B4-BE49-F238E27FC236}">
                <a16:creationId xmlns:a16="http://schemas.microsoft.com/office/drawing/2014/main" id="{D9BC67A2-13EF-3CAE-F123-1F5FF265CA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44" y="353568"/>
            <a:ext cx="4560000" cy="34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5711C7-C605-A325-9FBB-D67A43FFA297}"/>
              </a:ext>
            </a:extLst>
          </p:cNvPr>
          <p:cNvSpPr txBox="1"/>
          <p:nvPr/>
        </p:nvSpPr>
        <p:spPr>
          <a:xfrm>
            <a:off x="536256" y="3877056"/>
            <a:ext cx="5010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Viaduc de La Garde-Adhémar</a:t>
            </a:r>
            <a:endParaRPr lang="fr-FR" sz="2400" b="1" dirty="0"/>
          </a:p>
        </p:txBody>
      </p:sp>
      <p:pic>
        <p:nvPicPr>
          <p:cNvPr id="8" name="Image 7" descr="Une image contenant meubles, intérieur, mur, table&#10;&#10;Le contenu généré par l’IA peut être incorrect.">
            <a:extLst>
              <a:ext uri="{FF2B5EF4-FFF2-40B4-BE49-F238E27FC236}">
                <a16:creationId xmlns:a16="http://schemas.microsoft.com/office/drawing/2014/main" id="{47E2B249-D69B-10C6-2315-855FFEB5CFE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1858" y="3030093"/>
            <a:ext cx="4627275" cy="345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4CA6146D-E1FF-E7A3-4E42-5898A8A397BF}"/>
              </a:ext>
            </a:extLst>
          </p:cNvPr>
          <p:cNvSpPr txBox="1"/>
          <p:nvPr/>
        </p:nvSpPr>
        <p:spPr>
          <a:xfrm>
            <a:off x="8046530" y="2568428"/>
            <a:ext cx="44015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Garde-Adhémar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pot de fleurs&#10;&#10;Le contenu généré par l’IA peut être incorrect.">
            <a:extLst>
              <a:ext uri="{FF2B5EF4-FFF2-40B4-BE49-F238E27FC236}">
                <a16:creationId xmlns:a16="http://schemas.microsoft.com/office/drawing/2014/main" id="{991B5F9B-AD01-3FF1-A306-74D2B69BFC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648" y="3429000"/>
            <a:ext cx="4434630" cy="316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plante, bâtiment&#10;&#10;Le contenu généré par l’IA peut être incorrect.">
            <a:extLst>
              <a:ext uri="{FF2B5EF4-FFF2-40B4-BE49-F238E27FC236}">
                <a16:creationId xmlns:a16="http://schemas.microsoft.com/office/drawing/2014/main" id="{B6860345-372C-7420-A044-979CB1F622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9352" y="292608"/>
            <a:ext cx="4512000" cy="3384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Jardin botanique, Aménagement paysager&#10;&#10;Le contenu généré par l’IA peut être incorrect.">
            <a:extLst>
              <a:ext uri="{FF2B5EF4-FFF2-40B4-BE49-F238E27FC236}">
                <a16:creationId xmlns:a16="http://schemas.microsoft.com/office/drawing/2014/main" id="{667EC6F8-E419-8707-7B20-5B0AD87C13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176" y="261000"/>
            <a:ext cx="4752000" cy="316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C3B3715-B898-FDA6-42DD-AB810F1A5D88}"/>
              </a:ext>
            </a:extLst>
          </p:cNvPr>
          <p:cNvSpPr txBox="1"/>
          <p:nvPr/>
        </p:nvSpPr>
        <p:spPr>
          <a:xfrm>
            <a:off x="5766818" y="2721864"/>
            <a:ext cx="5413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Jardin des Herbes</a:t>
            </a:r>
            <a:endParaRPr lang="fr-FR" sz="2400" b="1" dirty="0"/>
          </a:p>
        </p:txBody>
      </p:sp>
      <p:pic>
        <p:nvPicPr>
          <p:cNvPr id="8" name="Image 7" descr="Une image contenant arbre, Aménagement paysager, Jardin botanique, plein air&#10;&#10;Le contenu généré par l’IA peut être incorrect.">
            <a:extLst>
              <a:ext uri="{FF2B5EF4-FFF2-40B4-BE49-F238E27FC236}">
                <a16:creationId xmlns:a16="http://schemas.microsoft.com/office/drawing/2014/main" id="{2FE2104E-ED29-9197-CE5C-CB19CF5ABB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3824" y="3429000"/>
            <a:ext cx="4176000" cy="313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plein air, Plante annuelle&#10;&#10;Le contenu généré par l’IA peut être incorrect.">
            <a:extLst>
              <a:ext uri="{FF2B5EF4-FFF2-40B4-BE49-F238E27FC236}">
                <a16:creationId xmlns:a16="http://schemas.microsoft.com/office/drawing/2014/main" id="{FEE728B1-9B43-21BB-909A-0AAF842431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426" y="3429000"/>
            <a:ext cx="4639780" cy="30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BA5070-0C9A-3787-B692-E12DBC8E0B69}"/>
              </a:ext>
            </a:extLst>
          </p:cNvPr>
          <p:cNvSpPr txBox="1"/>
          <p:nvPr/>
        </p:nvSpPr>
        <p:spPr>
          <a:xfrm>
            <a:off x="5181600" y="4267200"/>
            <a:ext cx="701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jardin des herbes à La-Garde-Adhémar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arbre, Jardin botanique, Aménagement paysager, plein air&#10;&#10;Le contenu généré par l’IA peut être incorrect.">
            <a:extLst>
              <a:ext uri="{FF2B5EF4-FFF2-40B4-BE49-F238E27FC236}">
                <a16:creationId xmlns:a16="http://schemas.microsoft.com/office/drawing/2014/main" id="{EB646EDA-502D-CDBB-9D8E-B33F6C4E7C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0411" y="334560"/>
            <a:ext cx="4585829" cy="30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ot de fleurs, jardin, plein air&#10;&#10;Le contenu généré par l’IA peut être incorrect.">
            <a:extLst>
              <a:ext uri="{FF2B5EF4-FFF2-40B4-BE49-F238E27FC236}">
                <a16:creationId xmlns:a16="http://schemas.microsoft.com/office/drawing/2014/main" id="{AE02BF50-E02E-7502-1E57-65930C64D3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042" y="297000"/>
            <a:ext cx="4693731" cy="313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09C66AC3-DFFB-2099-F547-4B0DE28849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9118" y="3550920"/>
            <a:ext cx="3852000" cy="289301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e, bâtiment, arbre&#10;&#10;Le contenu généré par l’IA peut être incorrect.">
            <a:extLst>
              <a:ext uri="{FF2B5EF4-FFF2-40B4-BE49-F238E27FC236}">
                <a16:creationId xmlns:a16="http://schemas.microsoft.com/office/drawing/2014/main" id="{22024A88-E6F3-AF86-97D8-1EFECB87C0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1740" y="1865376"/>
            <a:ext cx="3379328" cy="450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tour, bâtiment&#10;&#10;Le contenu généré par l’IA peut être incorrect.">
            <a:extLst>
              <a:ext uri="{FF2B5EF4-FFF2-40B4-BE49-F238E27FC236}">
                <a16:creationId xmlns:a16="http://schemas.microsoft.com/office/drawing/2014/main" id="{E2A208B6-2D62-F16E-60AE-C43C9747BC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90947" y="487680"/>
            <a:ext cx="3379313" cy="450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leur&#10;&#10;Le contenu généré par l’IA peut être incorrect.">
            <a:extLst>
              <a:ext uri="{FF2B5EF4-FFF2-40B4-BE49-F238E27FC236}">
                <a16:creationId xmlns:a16="http://schemas.microsoft.com/office/drawing/2014/main" id="{07838020-5F4C-9C92-671E-8E2DCCE28F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152" y="499899"/>
            <a:ext cx="3487463" cy="4644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fleur, plante, pétale, plein air&#10;&#10;Le contenu généré par l’IA peut être incorrect.">
            <a:extLst>
              <a:ext uri="{FF2B5EF4-FFF2-40B4-BE49-F238E27FC236}">
                <a16:creationId xmlns:a16="http://schemas.microsoft.com/office/drawing/2014/main" id="{1038061B-2A3E-58CA-70FC-94E015FCB2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0483" y="1901952"/>
            <a:ext cx="3406365" cy="4536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Le contenu généré par l’IA peut être incorrect.">
            <a:extLst>
              <a:ext uri="{FF2B5EF4-FFF2-40B4-BE49-F238E27FC236}">
                <a16:creationId xmlns:a16="http://schemas.microsoft.com/office/drawing/2014/main" id="{9674494E-6B2B-E2E3-0031-AAEB2C24B7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235" y="2852943"/>
            <a:ext cx="4697489" cy="352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bâtiment, arbre, maison&#10;&#10;Le contenu généré par l’IA peut être incorrect.">
            <a:extLst>
              <a:ext uri="{FF2B5EF4-FFF2-40B4-BE49-F238E27FC236}">
                <a16:creationId xmlns:a16="http://schemas.microsoft.com/office/drawing/2014/main" id="{4323882A-DA0F-A852-649D-F6B61B1E22F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8278" y="495300"/>
            <a:ext cx="4656000" cy="349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eubles, plante&#10;&#10;Le contenu généré par l’IA peut être incorrect.">
            <a:extLst>
              <a:ext uri="{FF2B5EF4-FFF2-40B4-BE49-F238E27FC236}">
                <a16:creationId xmlns:a16="http://schemas.microsoft.com/office/drawing/2014/main" id="{880E5B26-2A9A-1BCD-0785-12C0EB577C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350" y="533400"/>
            <a:ext cx="3267000" cy="435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ciel, plante&#10;&#10;Le contenu généré par l’IA peut être incorrect.">
            <a:extLst>
              <a:ext uri="{FF2B5EF4-FFF2-40B4-BE49-F238E27FC236}">
                <a16:creationId xmlns:a16="http://schemas.microsoft.com/office/drawing/2014/main" id="{B47BC686-1A63-278A-AEE1-AC7460F572F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6650" y="1536700"/>
            <a:ext cx="3591000" cy="47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Jardin botanique, Aménagement paysager&#10;&#10;Le contenu généré par l’IA peut être incorrect.">
            <a:extLst>
              <a:ext uri="{FF2B5EF4-FFF2-40B4-BE49-F238E27FC236}">
                <a16:creationId xmlns:a16="http://schemas.microsoft.com/office/drawing/2014/main" id="{FA45A655-9F05-5397-D4EF-B833ED81DC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700" y="2959100"/>
            <a:ext cx="4608000" cy="345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âtiment, pavé&#10;&#10;Le contenu généré par l’IA peut être incorrect.">
            <a:extLst>
              <a:ext uri="{FF2B5EF4-FFF2-40B4-BE49-F238E27FC236}">
                <a16:creationId xmlns:a16="http://schemas.microsoft.com/office/drawing/2014/main" id="{F1C152CA-8BA8-1776-67AB-66E6D5CC203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3302" y="481949"/>
            <a:ext cx="4608000" cy="345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Une image contenant plein air, plante, fenêtre, bâtiment&#10;&#10;Le contenu généré par l’IA peut être incorrect.">
            <a:extLst>
              <a:ext uri="{FF2B5EF4-FFF2-40B4-BE49-F238E27FC236}">
                <a16:creationId xmlns:a16="http://schemas.microsoft.com/office/drawing/2014/main" id="{F4A19562-77B8-101D-956A-43FC91A63E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053" y="1854200"/>
            <a:ext cx="6607068" cy="374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A007D28F-54C1-33D5-A63F-5F5AD8DA6B1E}"/>
              </a:ext>
            </a:extLst>
          </p:cNvPr>
          <p:cNvSpPr txBox="1"/>
          <p:nvPr/>
        </p:nvSpPr>
        <p:spPr>
          <a:xfrm>
            <a:off x="393700" y="292100"/>
            <a:ext cx="7467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Sur La Suggestion De </a:t>
            </a:r>
            <a:r>
              <a:rPr lang="fr-FR" sz="2400" b="1" dirty="0" err="1">
                <a:solidFill>
                  <a:srgbClr val="FFFF00"/>
                </a:solidFill>
              </a:rPr>
              <a:t>JackDidier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Lorient Vous A Présenté La Commune de La Garde – Adhémar La Drôme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C219DBE-543F-7101-B012-AC4C710456E2}"/>
              </a:ext>
            </a:extLst>
          </p:cNvPr>
          <p:cNvSpPr txBox="1"/>
          <p:nvPr/>
        </p:nvSpPr>
        <p:spPr>
          <a:xfrm>
            <a:off x="7518400" y="2730500"/>
            <a:ext cx="41715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132</Words>
  <Application>Microsoft Office PowerPoint</Application>
  <PresentationFormat>Grand écran</PresentationFormat>
  <Paragraphs>26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2025-02-28T10:54:19Z</dcterms:created>
  <dcterms:modified xsi:type="dcterms:W3CDTF">2025-04-10T09:31:11Z</dcterms:modified>
</cp:coreProperties>
</file>