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60" r:id="rId4"/>
    <p:sldId id="263" r:id="rId5"/>
    <p:sldId id="264" r:id="rId6"/>
    <p:sldId id="265" r:id="rId7"/>
    <p:sldId id="267" r:id="rId8"/>
    <p:sldId id="270" r:id="rId9"/>
    <p:sldId id="272" r:id="rId10"/>
    <p:sldId id="274" r:id="rId11"/>
    <p:sldId id="276" r:id="rId12"/>
    <p:sldId id="278" r:id="rId13"/>
    <p:sldId id="279" r:id="rId14"/>
  </p:sldIdLst>
  <p:sldSz cx="6119813" cy="3444875"/>
  <p:notesSz cx="6858000" cy="9144000"/>
  <p:embeddedFontLst>
    <p:embeddedFont>
      <p:font typeface="Algerian" panose="04020705040A02060702" pitchFamily="82" charset="0"/>
      <p:regular r:id="rId15"/>
    </p:embeddedFont>
    <p:embeddedFont>
      <p:font typeface="Andy" panose="03080602030302030203" pitchFamily="66" charset="0"/>
      <p:bold r:id="rId16"/>
    </p:embeddedFont>
    <p:embeddedFont>
      <p:font typeface="Brush455 BT" panose="03090802040305080204"/>
      <p:regular r:id="rId17"/>
    </p:embeddedFont>
    <p:embeddedFont>
      <p:font typeface="Brush738 BT" panose="03060802040406070304"/>
      <p:regular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</p:embeddedFontLst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294254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58850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882762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177016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1471270" algn="l" defTabSz="588508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1765524" algn="l" defTabSz="588508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2059777" algn="l" defTabSz="588508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2354031" algn="l" defTabSz="588508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yALjS4TTQLCSE9zyZFbJKQ==" hashData="yh9ZFxGArsjF2c3DgQB7Mmy5D9sYCYFD6ujQis4+hRtNibU1ZJC7TDGoTfNzYUSAedRuTbemmgzTMD3GKXnosw=="/>
  <p:extLst>
    <p:ext uri="{EFAFB233-063F-42B5-8137-9DF3F51BA10A}">
      <p15:sldGuideLst xmlns:p15="http://schemas.microsoft.com/office/powerpoint/2012/main">
        <p15:guide id="1" orient="horz" pos="1085" userDrawn="1">
          <p15:clr>
            <a:srgbClr val="A4A3A4"/>
          </p15:clr>
        </p15:guide>
        <p15:guide id="2" pos="19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183" autoAdjust="0"/>
    <p:restoredTop sz="94660"/>
  </p:normalViewPr>
  <p:slideViewPr>
    <p:cSldViewPr>
      <p:cViewPr>
        <p:scale>
          <a:sx n="110" d="100"/>
          <a:sy n="110" d="100"/>
        </p:scale>
        <p:origin x="230" y="394"/>
      </p:cViewPr>
      <p:guideLst>
        <p:guide orient="horz" pos="1085"/>
        <p:guide pos="192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6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8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58986" y="1070145"/>
            <a:ext cx="5201841" cy="73841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917972" y="1952096"/>
            <a:ext cx="4283869" cy="88035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75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51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826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1024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3780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6536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9292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204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72AD88C-479C-4CD0-8E36-237B8090A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7663E3-02CA-4C86-A8C0-A1FC1A14F391}" type="datetimeFigureOut">
              <a:rPr lang="fr-FR"/>
              <a:pPr>
                <a:defRPr/>
              </a:pPr>
              <a:t>27/09/2024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D9BEAF6-6EE3-4726-846B-65C026E37A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9F18F8D-D7AE-4576-B05B-40539752A9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618227-BA64-4185-8F34-083818C41554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15546597"/>
      </p:ext>
    </p:extLst>
  </p:cSld>
  <p:clrMapOvr>
    <a:masterClrMapping/>
  </p:clrMapOvr>
  <p:transition spd="slow" advClick="0" advTm="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59A465C-05C0-4A60-BCBA-3B6C12A485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49AFDC-8534-4D00-854C-1273ED115994}" type="datetimeFigureOut">
              <a:rPr lang="fr-FR"/>
              <a:pPr>
                <a:defRPr/>
              </a:pPr>
              <a:t>27/09/2024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AF1CA03-95AA-4E3B-A80E-04B4FF7E05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916A2C-0F85-4A80-A44B-17F51F7EB3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53DDF6-76D3-411C-857E-A1A824FF5F23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89770949"/>
      </p:ext>
    </p:extLst>
  </p:cSld>
  <p:clrMapOvr>
    <a:masterClrMapping/>
  </p:clrMapOvr>
  <p:transition spd="slow" advClick="0" advTm="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3423" y="2213652"/>
            <a:ext cx="5201841" cy="684191"/>
          </a:xfrm>
        </p:spPr>
        <p:txBody>
          <a:bodyPr anchor="t"/>
          <a:lstStyle>
            <a:lvl1pPr algn="l">
              <a:defRPr sz="2411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3423" y="1460085"/>
            <a:ext cx="5201841" cy="753566"/>
          </a:xfrm>
        </p:spPr>
        <p:txBody>
          <a:bodyPr anchor="b"/>
          <a:lstStyle>
            <a:lvl1pPr marL="0" indent="0">
              <a:buNone/>
              <a:defRPr sz="1206">
                <a:solidFill>
                  <a:schemeClr val="tx1">
                    <a:tint val="75000"/>
                  </a:schemeClr>
                </a:solidFill>
              </a:defRPr>
            </a:lvl1pPr>
            <a:lvl2pPr marL="275600" indent="0">
              <a:buNone/>
              <a:defRPr sz="1085">
                <a:solidFill>
                  <a:schemeClr val="tx1">
                    <a:tint val="75000"/>
                  </a:schemeClr>
                </a:solidFill>
              </a:defRPr>
            </a:lvl2pPr>
            <a:lvl3pPr marL="551200" indent="0">
              <a:buNone/>
              <a:defRPr sz="964">
                <a:solidFill>
                  <a:schemeClr val="tx1">
                    <a:tint val="75000"/>
                  </a:schemeClr>
                </a:solidFill>
              </a:defRPr>
            </a:lvl3pPr>
            <a:lvl4pPr marL="826800" indent="0">
              <a:buNone/>
              <a:defRPr sz="844">
                <a:solidFill>
                  <a:schemeClr val="tx1">
                    <a:tint val="75000"/>
                  </a:schemeClr>
                </a:solidFill>
              </a:defRPr>
            </a:lvl4pPr>
            <a:lvl5pPr marL="1102401" indent="0">
              <a:buNone/>
              <a:defRPr sz="844">
                <a:solidFill>
                  <a:schemeClr val="tx1">
                    <a:tint val="75000"/>
                  </a:schemeClr>
                </a:solidFill>
              </a:defRPr>
            </a:lvl5pPr>
            <a:lvl6pPr marL="1378001" indent="0">
              <a:buNone/>
              <a:defRPr sz="844">
                <a:solidFill>
                  <a:schemeClr val="tx1">
                    <a:tint val="75000"/>
                  </a:schemeClr>
                </a:solidFill>
              </a:defRPr>
            </a:lvl6pPr>
            <a:lvl7pPr marL="1653601" indent="0">
              <a:buNone/>
              <a:defRPr sz="844">
                <a:solidFill>
                  <a:schemeClr val="tx1">
                    <a:tint val="75000"/>
                  </a:schemeClr>
                </a:solidFill>
              </a:defRPr>
            </a:lvl7pPr>
            <a:lvl8pPr marL="1929201" indent="0">
              <a:buNone/>
              <a:defRPr sz="844">
                <a:solidFill>
                  <a:schemeClr val="tx1">
                    <a:tint val="75000"/>
                  </a:schemeClr>
                </a:solidFill>
              </a:defRPr>
            </a:lvl8pPr>
            <a:lvl9pPr marL="2204801" indent="0">
              <a:buNone/>
              <a:defRPr sz="84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2D82459-384D-4145-B87A-9FD373E5CD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7E571B-B3C5-4613-B5BA-5F5E68A59F76}" type="datetimeFigureOut">
              <a:rPr lang="fr-FR"/>
              <a:pPr>
                <a:defRPr/>
              </a:pPr>
              <a:t>27/09/2024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0CB477F-0EC7-45C3-A6B1-601239DA11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B4A0A21-BD6A-4066-9141-711CD03C1A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D0903F-B497-4B04-8902-9D9F1B51D4F3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54674735"/>
      </p:ext>
    </p:extLst>
  </p:cSld>
  <p:clrMapOvr>
    <a:masterClrMapping/>
  </p:clrMapOvr>
  <p:transition spd="slow" advClick="0" advTm="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05991" y="803804"/>
            <a:ext cx="2702917" cy="2273458"/>
          </a:xfrm>
        </p:spPr>
        <p:txBody>
          <a:bodyPr/>
          <a:lstStyle>
            <a:lvl1pPr>
              <a:defRPr sz="1688"/>
            </a:lvl1pPr>
            <a:lvl2pPr>
              <a:defRPr sz="1447"/>
            </a:lvl2pPr>
            <a:lvl3pPr>
              <a:defRPr sz="1206"/>
            </a:lvl3pPr>
            <a:lvl4pPr>
              <a:defRPr sz="1085"/>
            </a:lvl4pPr>
            <a:lvl5pPr>
              <a:defRPr sz="1085"/>
            </a:lvl5pPr>
            <a:lvl6pPr>
              <a:defRPr sz="1085"/>
            </a:lvl6pPr>
            <a:lvl7pPr>
              <a:defRPr sz="1085"/>
            </a:lvl7pPr>
            <a:lvl8pPr>
              <a:defRPr sz="1085"/>
            </a:lvl8pPr>
            <a:lvl9pPr>
              <a:defRPr sz="1085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110905" y="803804"/>
            <a:ext cx="2702917" cy="2273458"/>
          </a:xfrm>
        </p:spPr>
        <p:txBody>
          <a:bodyPr/>
          <a:lstStyle>
            <a:lvl1pPr>
              <a:defRPr sz="1688"/>
            </a:lvl1pPr>
            <a:lvl2pPr>
              <a:defRPr sz="1447"/>
            </a:lvl2pPr>
            <a:lvl3pPr>
              <a:defRPr sz="1206"/>
            </a:lvl3pPr>
            <a:lvl4pPr>
              <a:defRPr sz="1085"/>
            </a:lvl4pPr>
            <a:lvl5pPr>
              <a:defRPr sz="1085"/>
            </a:lvl5pPr>
            <a:lvl6pPr>
              <a:defRPr sz="1085"/>
            </a:lvl6pPr>
            <a:lvl7pPr>
              <a:defRPr sz="1085"/>
            </a:lvl7pPr>
            <a:lvl8pPr>
              <a:defRPr sz="1085"/>
            </a:lvl8pPr>
            <a:lvl9pPr>
              <a:defRPr sz="1085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25C7B939-9F45-4D76-AA49-E90CF4F360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8B33B9-6FB5-4E1C-BD81-F5744B9D5E4A}" type="datetimeFigureOut">
              <a:rPr lang="fr-FR"/>
              <a:pPr>
                <a:defRPr/>
              </a:pPr>
              <a:t>27/09/2024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B848D2FE-441E-4F35-A7BD-CD5CC7EC9D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F8E71EE8-557F-45F2-ACD8-61934AFDBB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6F8CD4-0B16-4D6E-8426-EB0FACED305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97356009"/>
      </p:ext>
    </p:extLst>
  </p:cSld>
  <p:clrMapOvr>
    <a:masterClrMapping/>
  </p:clrMapOvr>
  <p:transition spd="slow" advClick="0" advTm="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05991" y="771110"/>
            <a:ext cx="2703980" cy="321362"/>
          </a:xfrm>
        </p:spPr>
        <p:txBody>
          <a:bodyPr anchor="b"/>
          <a:lstStyle>
            <a:lvl1pPr marL="0" indent="0">
              <a:buNone/>
              <a:defRPr sz="1447" b="1"/>
            </a:lvl1pPr>
            <a:lvl2pPr marL="275600" indent="0">
              <a:buNone/>
              <a:defRPr sz="1206" b="1"/>
            </a:lvl2pPr>
            <a:lvl3pPr marL="551200" indent="0">
              <a:buNone/>
              <a:defRPr sz="1085" b="1"/>
            </a:lvl3pPr>
            <a:lvl4pPr marL="826800" indent="0">
              <a:buNone/>
              <a:defRPr sz="964" b="1"/>
            </a:lvl4pPr>
            <a:lvl5pPr marL="1102401" indent="0">
              <a:buNone/>
              <a:defRPr sz="964" b="1"/>
            </a:lvl5pPr>
            <a:lvl6pPr marL="1378001" indent="0">
              <a:buNone/>
              <a:defRPr sz="964" b="1"/>
            </a:lvl6pPr>
            <a:lvl7pPr marL="1653601" indent="0">
              <a:buNone/>
              <a:defRPr sz="964" b="1"/>
            </a:lvl7pPr>
            <a:lvl8pPr marL="1929201" indent="0">
              <a:buNone/>
              <a:defRPr sz="964" b="1"/>
            </a:lvl8pPr>
            <a:lvl9pPr marL="2204801" indent="0">
              <a:buNone/>
              <a:defRPr sz="964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05991" y="1092472"/>
            <a:ext cx="2703980" cy="1984791"/>
          </a:xfrm>
        </p:spPr>
        <p:txBody>
          <a:bodyPr/>
          <a:lstStyle>
            <a:lvl1pPr>
              <a:defRPr sz="1447"/>
            </a:lvl1pPr>
            <a:lvl2pPr>
              <a:defRPr sz="1206"/>
            </a:lvl2pPr>
            <a:lvl3pPr>
              <a:defRPr sz="1085"/>
            </a:lvl3pPr>
            <a:lvl4pPr>
              <a:defRPr sz="964"/>
            </a:lvl4pPr>
            <a:lvl5pPr>
              <a:defRPr sz="964"/>
            </a:lvl5pPr>
            <a:lvl6pPr>
              <a:defRPr sz="964"/>
            </a:lvl6pPr>
            <a:lvl7pPr>
              <a:defRPr sz="964"/>
            </a:lvl7pPr>
            <a:lvl8pPr>
              <a:defRPr sz="964"/>
            </a:lvl8pPr>
            <a:lvl9pPr>
              <a:defRPr sz="964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108781" y="771110"/>
            <a:ext cx="2705042" cy="321362"/>
          </a:xfrm>
        </p:spPr>
        <p:txBody>
          <a:bodyPr anchor="b"/>
          <a:lstStyle>
            <a:lvl1pPr marL="0" indent="0">
              <a:buNone/>
              <a:defRPr sz="1447" b="1"/>
            </a:lvl1pPr>
            <a:lvl2pPr marL="275600" indent="0">
              <a:buNone/>
              <a:defRPr sz="1206" b="1"/>
            </a:lvl2pPr>
            <a:lvl3pPr marL="551200" indent="0">
              <a:buNone/>
              <a:defRPr sz="1085" b="1"/>
            </a:lvl3pPr>
            <a:lvl4pPr marL="826800" indent="0">
              <a:buNone/>
              <a:defRPr sz="964" b="1"/>
            </a:lvl4pPr>
            <a:lvl5pPr marL="1102401" indent="0">
              <a:buNone/>
              <a:defRPr sz="964" b="1"/>
            </a:lvl5pPr>
            <a:lvl6pPr marL="1378001" indent="0">
              <a:buNone/>
              <a:defRPr sz="964" b="1"/>
            </a:lvl6pPr>
            <a:lvl7pPr marL="1653601" indent="0">
              <a:buNone/>
              <a:defRPr sz="964" b="1"/>
            </a:lvl7pPr>
            <a:lvl8pPr marL="1929201" indent="0">
              <a:buNone/>
              <a:defRPr sz="964" b="1"/>
            </a:lvl8pPr>
            <a:lvl9pPr marL="2204801" indent="0">
              <a:buNone/>
              <a:defRPr sz="964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108781" y="1092472"/>
            <a:ext cx="2705042" cy="1984791"/>
          </a:xfrm>
        </p:spPr>
        <p:txBody>
          <a:bodyPr/>
          <a:lstStyle>
            <a:lvl1pPr>
              <a:defRPr sz="1447"/>
            </a:lvl1pPr>
            <a:lvl2pPr>
              <a:defRPr sz="1206"/>
            </a:lvl2pPr>
            <a:lvl3pPr>
              <a:defRPr sz="1085"/>
            </a:lvl3pPr>
            <a:lvl4pPr>
              <a:defRPr sz="964"/>
            </a:lvl4pPr>
            <a:lvl5pPr>
              <a:defRPr sz="964"/>
            </a:lvl5pPr>
            <a:lvl6pPr>
              <a:defRPr sz="964"/>
            </a:lvl6pPr>
            <a:lvl7pPr>
              <a:defRPr sz="964"/>
            </a:lvl7pPr>
            <a:lvl8pPr>
              <a:defRPr sz="964"/>
            </a:lvl8pPr>
            <a:lvl9pPr>
              <a:defRPr sz="964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128BD793-AF5C-4FA9-9819-8378BC5C36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684FBF-E12F-41FB-A885-FB3A50B7A192}" type="datetimeFigureOut">
              <a:rPr lang="fr-FR"/>
              <a:pPr>
                <a:defRPr/>
              </a:pPr>
              <a:t>27/09/2024</a:t>
            </a:fld>
            <a:endParaRPr lang="fr-FR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28C5E5FB-BE33-426E-8133-98DF45D1CB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CD91F9D5-C26B-4408-838F-DAF39F23BA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C611D5-7A3E-4A4A-A544-FEE707AB98D1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58481959"/>
      </p:ext>
    </p:extLst>
  </p:cSld>
  <p:clrMapOvr>
    <a:masterClrMapping/>
  </p:clrMapOvr>
  <p:transition spd="slow" advClick="0" advTm="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5159CBB2-38E8-46C3-BEA5-6E3C43EF04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F6BA9-6CC6-4E5C-8814-0030B753701B}" type="datetimeFigureOut">
              <a:rPr lang="fr-FR"/>
              <a:pPr>
                <a:defRPr/>
              </a:pPr>
              <a:t>27/09/2024</a:t>
            </a:fld>
            <a:endParaRPr lang="fr-FR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4E544516-8C3E-44C4-8111-241389C348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BE77EA8C-BA5D-433F-A5FA-58FD26784C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908D97-D43A-41ED-A2EC-8635AD5D8FB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60886849"/>
      </p:ext>
    </p:extLst>
  </p:cSld>
  <p:clrMapOvr>
    <a:masterClrMapping/>
  </p:clrMapOvr>
  <p:transition spd="slow" advClick="0" advTm="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DCA0586F-9286-4932-8868-7DC6F33013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26617F-09F7-43EE-AF9E-CBF37A62CF59}" type="datetimeFigureOut">
              <a:rPr lang="fr-FR"/>
              <a:pPr>
                <a:defRPr/>
              </a:pPr>
              <a:t>27/09/2024</a:t>
            </a:fld>
            <a:endParaRPr lang="fr-FR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0EDD826C-192D-48AB-B86E-62B0410B9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0EE6D6B7-FA6A-4B73-9B3A-2B5D8814BA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14657D-1624-46ED-A9DB-1F4F1B23077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05851136"/>
      </p:ext>
    </p:extLst>
  </p:cSld>
  <p:clrMapOvr>
    <a:masterClrMapping/>
  </p:clrMapOvr>
  <p:transition spd="slow" advClick="0" advTm="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5992" y="137158"/>
            <a:ext cx="2013376" cy="583715"/>
          </a:xfrm>
        </p:spPr>
        <p:txBody>
          <a:bodyPr anchor="b"/>
          <a:lstStyle>
            <a:lvl1pPr algn="l">
              <a:defRPr sz="1206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392677" y="137157"/>
            <a:ext cx="3421145" cy="2940105"/>
          </a:xfrm>
        </p:spPr>
        <p:txBody>
          <a:bodyPr/>
          <a:lstStyle>
            <a:lvl1pPr>
              <a:defRPr sz="1929"/>
            </a:lvl1pPr>
            <a:lvl2pPr>
              <a:defRPr sz="1688"/>
            </a:lvl2pPr>
            <a:lvl3pPr>
              <a:defRPr sz="1447"/>
            </a:lvl3pPr>
            <a:lvl4pPr>
              <a:defRPr sz="1206"/>
            </a:lvl4pPr>
            <a:lvl5pPr>
              <a:defRPr sz="1206"/>
            </a:lvl5pPr>
            <a:lvl6pPr>
              <a:defRPr sz="1206"/>
            </a:lvl6pPr>
            <a:lvl7pPr>
              <a:defRPr sz="1206"/>
            </a:lvl7pPr>
            <a:lvl8pPr>
              <a:defRPr sz="1206"/>
            </a:lvl8pPr>
            <a:lvl9pPr>
              <a:defRPr sz="1206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05992" y="720873"/>
            <a:ext cx="2013376" cy="2356390"/>
          </a:xfrm>
        </p:spPr>
        <p:txBody>
          <a:bodyPr/>
          <a:lstStyle>
            <a:lvl1pPr marL="0" indent="0">
              <a:buNone/>
              <a:defRPr sz="844"/>
            </a:lvl1pPr>
            <a:lvl2pPr marL="275600" indent="0">
              <a:buNone/>
              <a:defRPr sz="723"/>
            </a:lvl2pPr>
            <a:lvl3pPr marL="551200" indent="0">
              <a:buNone/>
              <a:defRPr sz="603"/>
            </a:lvl3pPr>
            <a:lvl4pPr marL="826800" indent="0">
              <a:buNone/>
              <a:defRPr sz="543"/>
            </a:lvl4pPr>
            <a:lvl5pPr marL="1102401" indent="0">
              <a:buNone/>
              <a:defRPr sz="543"/>
            </a:lvl5pPr>
            <a:lvl6pPr marL="1378001" indent="0">
              <a:buNone/>
              <a:defRPr sz="543"/>
            </a:lvl6pPr>
            <a:lvl7pPr marL="1653601" indent="0">
              <a:buNone/>
              <a:defRPr sz="543"/>
            </a:lvl7pPr>
            <a:lvl8pPr marL="1929201" indent="0">
              <a:buNone/>
              <a:defRPr sz="543"/>
            </a:lvl8pPr>
            <a:lvl9pPr marL="2204801" indent="0">
              <a:buNone/>
              <a:defRPr sz="543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55E3BEFD-8851-4EED-AD2A-478628BC11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209AD0-5C39-442D-98A0-006C0F036729}" type="datetimeFigureOut">
              <a:rPr lang="fr-FR"/>
              <a:pPr>
                <a:defRPr/>
              </a:pPr>
              <a:t>27/09/2024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3CC07D31-0A56-4703-AA2D-9861626580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351F07BA-B383-4AFA-9A2B-10E4DCE944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D4EA0D-B304-444A-BF87-638A3DB7933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90205021"/>
      </p:ext>
    </p:extLst>
  </p:cSld>
  <p:clrMapOvr>
    <a:masterClrMapping/>
  </p:clrMapOvr>
  <p:transition spd="slow" advClick="0" advTm="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99526" y="2411413"/>
            <a:ext cx="3671888" cy="284681"/>
          </a:xfrm>
        </p:spPr>
        <p:txBody>
          <a:bodyPr anchor="b"/>
          <a:lstStyle>
            <a:lvl1pPr algn="l">
              <a:defRPr sz="1206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199526" y="307806"/>
            <a:ext cx="3671888" cy="2066925"/>
          </a:xfrm>
        </p:spPr>
        <p:txBody>
          <a:bodyPr rtlCol="0">
            <a:normAutofit/>
          </a:bodyPr>
          <a:lstStyle>
            <a:lvl1pPr marL="0" indent="0">
              <a:buNone/>
              <a:defRPr sz="1929"/>
            </a:lvl1pPr>
            <a:lvl2pPr marL="275600" indent="0">
              <a:buNone/>
              <a:defRPr sz="1688"/>
            </a:lvl2pPr>
            <a:lvl3pPr marL="551200" indent="0">
              <a:buNone/>
              <a:defRPr sz="1447"/>
            </a:lvl3pPr>
            <a:lvl4pPr marL="826800" indent="0">
              <a:buNone/>
              <a:defRPr sz="1206"/>
            </a:lvl4pPr>
            <a:lvl5pPr marL="1102401" indent="0">
              <a:buNone/>
              <a:defRPr sz="1206"/>
            </a:lvl5pPr>
            <a:lvl6pPr marL="1378001" indent="0">
              <a:buNone/>
              <a:defRPr sz="1206"/>
            </a:lvl6pPr>
            <a:lvl7pPr marL="1653601" indent="0">
              <a:buNone/>
              <a:defRPr sz="1206"/>
            </a:lvl7pPr>
            <a:lvl8pPr marL="1929201" indent="0">
              <a:buNone/>
              <a:defRPr sz="1206"/>
            </a:lvl8pPr>
            <a:lvl9pPr marL="2204801" indent="0">
              <a:buNone/>
              <a:defRPr sz="1206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99526" y="2696094"/>
            <a:ext cx="3671888" cy="404294"/>
          </a:xfrm>
        </p:spPr>
        <p:txBody>
          <a:bodyPr/>
          <a:lstStyle>
            <a:lvl1pPr marL="0" indent="0">
              <a:buNone/>
              <a:defRPr sz="844"/>
            </a:lvl1pPr>
            <a:lvl2pPr marL="275600" indent="0">
              <a:buNone/>
              <a:defRPr sz="723"/>
            </a:lvl2pPr>
            <a:lvl3pPr marL="551200" indent="0">
              <a:buNone/>
              <a:defRPr sz="603"/>
            </a:lvl3pPr>
            <a:lvl4pPr marL="826800" indent="0">
              <a:buNone/>
              <a:defRPr sz="543"/>
            </a:lvl4pPr>
            <a:lvl5pPr marL="1102401" indent="0">
              <a:buNone/>
              <a:defRPr sz="543"/>
            </a:lvl5pPr>
            <a:lvl6pPr marL="1378001" indent="0">
              <a:buNone/>
              <a:defRPr sz="543"/>
            </a:lvl6pPr>
            <a:lvl7pPr marL="1653601" indent="0">
              <a:buNone/>
              <a:defRPr sz="543"/>
            </a:lvl7pPr>
            <a:lvl8pPr marL="1929201" indent="0">
              <a:buNone/>
              <a:defRPr sz="543"/>
            </a:lvl8pPr>
            <a:lvl9pPr marL="2204801" indent="0">
              <a:buNone/>
              <a:defRPr sz="543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BBC862C7-651C-44F6-98EA-1ED8A0DD63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186437-E015-4BB6-ABDF-B04338A193DF}" type="datetimeFigureOut">
              <a:rPr lang="fr-FR"/>
              <a:pPr>
                <a:defRPr/>
              </a:pPr>
              <a:t>27/09/2024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1CC3B47B-97E6-4978-89D1-97099544D7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E647F13A-86F7-420A-BAB1-9DBB00F43C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09ABD8-AEB2-4BD7-B843-EE1DC5F1B053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32355023"/>
      </p:ext>
    </p:extLst>
  </p:cSld>
  <p:clrMapOvr>
    <a:masterClrMapping/>
  </p:clrMapOvr>
  <p:transition spd="slow" advClick="0" advTm="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48F9145-91E9-44AC-AC50-C97A8AB564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062DA0-12AC-4594-90B1-32F3EBB47404}" type="datetimeFigureOut">
              <a:rPr lang="fr-FR"/>
              <a:pPr>
                <a:defRPr/>
              </a:pPr>
              <a:t>27/09/2024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E9C49A4-4792-411C-9C77-8EAF9B227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7E0093-AD11-471D-9490-6A0A20C2F2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FBC8A6-0992-4C6F-BC76-69F28699C79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52658387"/>
      </p:ext>
    </p:extLst>
  </p:cSld>
  <p:clrMapOvr>
    <a:masterClrMapping/>
  </p:clrMapOvr>
  <p:transition spd="slow" advClick="0" advTm="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436864" y="137955"/>
            <a:ext cx="1376958" cy="293930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05991" y="137955"/>
            <a:ext cx="4028877" cy="2939308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DD6E3D-072C-40F6-95AE-2EA0D903DE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9BE722-10AB-4572-A2AA-319F007E0C6C}" type="datetimeFigureOut">
              <a:rPr lang="fr-FR"/>
              <a:pPr>
                <a:defRPr/>
              </a:pPr>
              <a:t>27/09/2024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ECE7371-E186-4211-A3B5-3D99D04237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48DEDCE-2F6D-4EC4-9AF8-FA1C653A9C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C7DAA2-5A7F-46F0-917D-903B6C2289C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99160822"/>
      </p:ext>
    </p:extLst>
  </p:cSld>
  <p:clrMapOvr>
    <a:masterClrMapping/>
  </p:clrMapOvr>
  <p:transition spd="slow" advClick="0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E2CFE874-D513-4BA6-B574-BF5E56E2D63D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305991" y="137795"/>
            <a:ext cx="5507832" cy="574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 style du titre</a:t>
            </a:r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660AD9E2-D681-40E6-A0AC-D5E1506ED77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305991" y="803804"/>
            <a:ext cx="5507832" cy="2273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77A63A1-DAC6-4132-BB89-C057CDACBA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05991" y="3193208"/>
            <a:ext cx="1427956" cy="18276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723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8AC2706-035E-4390-A23C-01CB619E2983}" type="datetimeFigureOut">
              <a:rPr lang="fr-FR"/>
              <a:pPr>
                <a:defRPr/>
              </a:pPr>
              <a:t>27/09/2024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7FF741-092C-4F01-8B15-114D6CB7A5B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090936" y="3193208"/>
            <a:ext cx="1937941" cy="18276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723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077B235-E8FC-463A-BF32-19056F9707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385866" y="3193208"/>
            <a:ext cx="1427956" cy="182769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723">
                <a:solidFill>
                  <a:srgbClr val="898989"/>
                </a:solidFill>
              </a:defRPr>
            </a:lvl1pPr>
          </a:lstStyle>
          <a:p>
            <a:fld id="{8DEBC776-D038-4DFB-B6D9-9883A224ED5A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2652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652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652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652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652">
          <a:solidFill>
            <a:schemeClr val="tx1"/>
          </a:solidFill>
          <a:latin typeface="Calibri" pitchFamily="34" charset="0"/>
        </a:defRPr>
      </a:lvl5pPr>
      <a:lvl6pPr marL="275600" algn="ctr" rtl="0" fontAlgn="base">
        <a:spcBef>
          <a:spcPct val="0"/>
        </a:spcBef>
        <a:spcAft>
          <a:spcPct val="0"/>
        </a:spcAft>
        <a:defRPr sz="2652">
          <a:solidFill>
            <a:schemeClr val="tx1"/>
          </a:solidFill>
          <a:latin typeface="Calibri" pitchFamily="34" charset="0"/>
        </a:defRPr>
      </a:lvl6pPr>
      <a:lvl7pPr marL="551200" algn="ctr" rtl="0" fontAlgn="base">
        <a:spcBef>
          <a:spcPct val="0"/>
        </a:spcBef>
        <a:spcAft>
          <a:spcPct val="0"/>
        </a:spcAft>
        <a:defRPr sz="2652">
          <a:solidFill>
            <a:schemeClr val="tx1"/>
          </a:solidFill>
          <a:latin typeface="Calibri" pitchFamily="34" charset="0"/>
        </a:defRPr>
      </a:lvl7pPr>
      <a:lvl8pPr marL="826800" algn="ctr" rtl="0" fontAlgn="base">
        <a:spcBef>
          <a:spcPct val="0"/>
        </a:spcBef>
        <a:spcAft>
          <a:spcPct val="0"/>
        </a:spcAft>
        <a:defRPr sz="2652">
          <a:solidFill>
            <a:schemeClr val="tx1"/>
          </a:solidFill>
          <a:latin typeface="Calibri" pitchFamily="34" charset="0"/>
        </a:defRPr>
      </a:lvl8pPr>
      <a:lvl9pPr marL="1102401" algn="ctr" rtl="0" fontAlgn="base">
        <a:spcBef>
          <a:spcPct val="0"/>
        </a:spcBef>
        <a:spcAft>
          <a:spcPct val="0"/>
        </a:spcAft>
        <a:defRPr sz="2652">
          <a:solidFill>
            <a:schemeClr val="tx1"/>
          </a:solidFill>
          <a:latin typeface="Calibri" pitchFamily="34" charset="0"/>
        </a:defRPr>
      </a:lvl9pPr>
    </p:titleStyle>
    <p:bodyStyle>
      <a:lvl1pPr marL="206700" indent="-2067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929" kern="1200">
          <a:solidFill>
            <a:schemeClr val="tx1"/>
          </a:solidFill>
          <a:latin typeface="+mn-lt"/>
          <a:ea typeface="+mn-ea"/>
          <a:cs typeface="+mn-cs"/>
        </a:defRPr>
      </a:lvl1pPr>
      <a:lvl2pPr marL="447850" indent="-1722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688" kern="1200">
          <a:solidFill>
            <a:schemeClr val="tx1"/>
          </a:solidFill>
          <a:latin typeface="+mn-lt"/>
          <a:ea typeface="+mn-ea"/>
          <a:cs typeface="+mn-cs"/>
        </a:defRPr>
      </a:lvl2pPr>
      <a:lvl3pPr marL="689000" indent="-1378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447" kern="1200">
          <a:solidFill>
            <a:schemeClr val="tx1"/>
          </a:solidFill>
          <a:latin typeface="+mn-lt"/>
          <a:ea typeface="+mn-ea"/>
          <a:cs typeface="+mn-cs"/>
        </a:defRPr>
      </a:lvl3pPr>
      <a:lvl4pPr marL="964601" indent="-1378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206" kern="1200">
          <a:solidFill>
            <a:schemeClr val="tx1"/>
          </a:solidFill>
          <a:latin typeface="+mn-lt"/>
          <a:ea typeface="+mn-ea"/>
          <a:cs typeface="+mn-cs"/>
        </a:defRPr>
      </a:lvl4pPr>
      <a:lvl5pPr marL="1240201" indent="-1378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206" kern="1200">
          <a:solidFill>
            <a:schemeClr val="tx1"/>
          </a:solidFill>
          <a:latin typeface="+mn-lt"/>
          <a:ea typeface="+mn-ea"/>
          <a:cs typeface="+mn-cs"/>
        </a:defRPr>
      </a:lvl5pPr>
      <a:lvl6pPr marL="1515801" indent="-137800" algn="l" defTabSz="551200" rtl="0" eaLnBrk="1" latinLnBrk="0" hangingPunct="1">
        <a:spcBef>
          <a:spcPct val="20000"/>
        </a:spcBef>
        <a:buFont typeface="Arial" pitchFamily="34" charset="0"/>
        <a:buChar char="•"/>
        <a:defRPr sz="1206" kern="1200">
          <a:solidFill>
            <a:schemeClr val="tx1"/>
          </a:solidFill>
          <a:latin typeface="+mn-lt"/>
          <a:ea typeface="+mn-ea"/>
          <a:cs typeface="+mn-cs"/>
        </a:defRPr>
      </a:lvl6pPr>
      <a:lvl7pPr marL="1791401" indent="-137800" algn="l" defTabSz="551200" rtl="0" eaLnBrk="1" latinLnBrk="0" hangingPunct="1">
        <a:spcBef>
          <a:spcPct val="20000"/>
        </a:spcBef>
        <a:buFont typeface="Arial" pitchFamily="34" charset="0"/>
        <a:buChar char="•"/>
        <a:defRPr sz="1206" kern="1200">
          <a:solidFill>
            <a:schemeClr val="tx1"/>
          </a:solidFill>
          <a:latin typeface="+mn-lt"/>
          <a:ea typeface="+mn-ea"/>
          <a:cs typeface="+mn-cs"/>
        </a:defRPr>
      </a:lvl7pPr>
      <a:lvl8pPr marL="2067001" indent="-137800" algn="l" defTabSz="551200" rtl="0" eaLnBrk="1" latinLnBrk="0" hangingPunct="1">
        <a:spcBef>
          <a:spcPct val="20000"/>
        </a:spcBef>
        <a:buFont typeface="Arial" pitchFamily="34" charset="0"/>
        <a:buChar char="•"/>
        <a:defRPr sz="1206" kern="1200">
          <a:solidFill>
            <a:schemeClr val="tx1"/>
          </a:solidFill>
          <a:latin typeface="+mn-lt"/>
          <a:ea typeface="+mn-ea"/>
          <a:cs typeface="+mn-cs"/>
        </a:defRPr>
      </a:lvl8pPr>
      <a:lvl9pPr marL="2342601" indent="-137800" algn="l" defTabSz="551200" rtl="0" eaLnBrk="1" latinLnBrk="0" hangingPunct="1">
        <a:spcBef>
          <a:spcPct val="20000"/>
        </a:spcBef>
        <a:buFont typeface="Arial" pitchFamily="34" charset="0"/>
        <a:buChar char="•"/>
        <a:defRPr sz="120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551200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1pPr>
      <a:lvl2pPr marL="275600" algn="l" defTabSz="551200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2pPr>
      <a:lvl3pPr marL="551200" algn="l" defTabSz="551200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3pPr>
      <a:lvl4pPr marL="826800" algn="l" defTabSz="551200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4pPr>
      <a:lvl5pPr marL="1102401" algn="l" defTabSz="551200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5pPr>
      <a:lvl6pPr marL="1378001" algn="l" defTabSz="551200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6pPr>
      <a:lvl7pPr marL="1653601" algn="l" defTabSz="551200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7pPr>
      <a:lvl8pPr marL="1929201" algn="l" defTabSz="551200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8pPr>
      <a:lvl9pPr marL="2204801" algn="l" defTabSz="551200" rtl="0" eaLnBrk="1" latinLnBrk="0" hangingPunct="1">
        <a:defRPr sz="108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g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7" Type="http://schemas.openxmlformats.org/officeDocument/2006/relationships/image" Target="../media/image34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g"/><Relationship Id="rId5" Type="http://schemas.openxmlformats.org/officeDocument/2006/relationships/image" Target="../media/image32.jpg"/><Relationship Id="rId4" Type="http://schemas.openxmlformats.org/officeDocument/2006/relationships/image" Target="../media/image3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jpg"/><Relationship Id="rId4" Type="http://schemas.openxmlformats.org/officeDocument/2006/relationships/image" Target="../media/image36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jpg"/><Relationship Id="rId4" Type="http://schemas.openxmlformats.org/officeDocument/2006/relationships/image" Target="../media/image39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gif"/><Relationship Id="rId3" Type="http://schemas.openxmlformats.org/officeDocument/2006/relationships/image" Target="../media/image41.jpg"/><Relationship Id="rId7" Type="http://schemas.openxmlformats.org/officeDocument/2006/relationships/image" Target="../media/image45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g"/><Relationship Id="rId5" Type="http://schemas.openxmlformats.org/officeDocument/2006/relationships/image" Target="../media/image43.png"/><Relationship Id="rId4" Type="http://schemas.openxmlformats.org/officeDocument/2006/relationships/image" Target="../media/image42.jpg"/><Relationship Id="rId9" Type="http://schemas.openxmlformats.org/officeDocument/2006/relationships/image" Target="../media/image4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5">
            <a:extLst>
              <a:ext uri="{FF2B5EF4-FFF2-40B4-BE49-F238E27FC236}">
                <a16:creationId xmlns:a16="http://schemas.microsoft.com/office/drawing/2014/main" id="{2694E94F-757F-43D2-9A39-98CED20FE2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447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69BB7D7-6D27-4476-9359-9C4E320A743A}"/>
              </a:ext>
            </a:extLst>
          </p:cNvPr>
          <p:cNvSpPr/>
          <p:nvPr/>
        </p:nvSpPr>
        <p:spPr>
          <a:xfrm>
            <a:off x="1800000" y="0"/>
            <a:ext cx="2520000" cy="1484167"/>
          </a:xfrm>
          <a:prstGeom prst="rect">
            <a:avLst/>
          </a:prstGeom>
          <a:noFill/>
        </p:spPr>
        <p:txBody>
          <a:bodyPr wrap="none">
            <a:prstTxWarp prst="textChevron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9283" b="1" spc="30" dirty="0">
                <a:ln w="57150">
                  <a:solidFill>
                    <a:srgbClr val="FFFF00"/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cs typeface="Arial" charset="0"/>
              </a:rPr>
              <a:t>ORLY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150E9C94-0511-4C10-AFE9-A4382A6082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952000"/>
            <a:ext cx="1540700" cy="463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1206" dirty="0">
                <a:solidFill>
                  <a:srgbClr val="FFFF00"/>
                </a:solidFill>
                <a:latin typeface="Brush738 BT" panose="03060802040406070304" pitchFamily="66" charset="0"/>
              </a:rPr>
              <a:t>Diaporama © Apex</a:t>
            </a:r>
          </a:p>
          <a:p>
            <a:pPr algn="ctr" eaLnBrk="1" hangingPunct="1"/>
            <a:r>
              <a:rPr lang="fr-FR" altLang="fr-FR" sz="1206" dirty="0">
                <a:solidFill>
                  <a:srgbClr val="FFFF00"/>
                </a:solidFill>
                <a:latin typeface="Brush738 BT" panose="03060802040406070304" pitchFamily="66" charset="0"/>
              </a:rPr>
              <a:t>Chanson de Jacques Brel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8000">
        <p:sndAc>
          <p:stSnd>
            <p:snd r:embed="rId2" name="Jacques-Brel-Orly.wav"/>
          </p:stSnd>
        </p:sndAc>
      </p:transition>
    </mc:Choice>
    <mc:Fallback xmlns="">
      <p:transition advClick="0" advTm="8000">
        <p:sndAc>
          <p:stSnd>
            <p:snd r:embed="rId4" name="Jacques-Brel-Orl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17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17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3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3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550"/>
                            </p:stCondLst>
                            <p:childTnLst>
                              <p:par>
                                <p:cTn id="1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E0C0D7DF-5468-484D-9ADD-D9CC1BA319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447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8022A0B0-EE8F-4640-983B-E67158A38FAA}"/>
              </a:ext>
            </a:extLst>
          </p:cNvPr>
          <p:cNvSpPr/>
          <p:nvPr/>
        </p:nvSpPr>
        <p:spPr>
          <a:xfrm>
            <a:off x="1800000" y="0"/>
            <a:ext cx="2520000" cy="1484167"/>
          </a:xfrm>
          <a:prstGeom prst="rect">
            <a:avLst/>
          </a:prstGeom>
          <a:noFill/>
        </p:spPr>
        <p:txBody>
          <a:bodyPr wrap="none">
            <a:prstTxWarp prst="textChevron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9283" b="1" spc="30" dirty="0">
                <a:ln w="57150">
                  <a:solidFill>
                    <a:srgbClr val="FFFF00"/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cs typeface="Arial" charset="0"/>
              </a:rPr>
              <a:t>ORLY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6D2D8D69-7668-4293-8263-328A12BA4B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952000"/>
            <a:ext cx="1540700" cy="463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1206" dirty="0">
                <a:solidFill>
                  <a:srgbClr val="FFFF00"/>
                </a:solidFill>
                <a:latin typeface="Brush738 BT" panose="03060802040406070304" pitchFamily="66" charset="0"/>
              </a:rPr>
              <a:t>Diaporama © Apex</a:t>
            </a:r>
          </a:p>
          <a:p>
            <a:pPr algn="ctr" eaLnBrk="1" hangingPunct="1"/>
            <a:r>
              <a:rPr lang="fr-FR" altLang="fr-FR" sz="1206" dirty="0">
                <a:solidFill>
                  <a:srgbClr val="FFFF00"/>
                </a:solidFill>
                <a:latin typeface="Brush738 BT" panose="03060802040406070304" pitchFamily="66" charset="0"/>
              </a:rPr>
              <a:t>Chanson de Jacques Brel</a:t>
            </a:r>
          </a:p>
        </p:txBody>
      </p:sp>
      <p:pic>
        <p:nvPicPr>
          <p:cNvPr id="3074" name="Image 1">
            <a:extLst>
              <a:ext uri="{FF2B5EF4-FFF2-40B4-BE49-F238E27FC236}">
                <a16:creationId xmlns:a16="http://schemas.microsoft.com/office/drawing/2014/main" id="{C20D70E4-2B48-4A10-A55C-3016046139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1">
            <a:extLst>
              <a:ext uri="{FF2B5EF4-FFF2-40B4-BE49-F238E27FC236}">
                <a16:creationId xmlns:a16="http://schemas.microsoft.com/office/drawing/2014/main" id="{4C52E261-2C55-462A-AC24-5A8CF289561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617DE730-B80F-4CAC-B43A-82712A88B7F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2" cy="344458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682A5798-C7A0-4550-838B-931D8A22F8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957"/>
            <a:ext cx="1686296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chemeClr val="bg2"/>
                </a:solidFill>
                <a:latin typeface="Brush455 BT" panose="03090802040305080204" pitchFamily="66" charset="0"/>
              </a:rPr>
              <a:t>Ils sont plus de deux mille </a:t>
            </a:r>
          </a:p>
          <a:p>
            <a:pPr eaLnBrk="1" hangingPunct="1"/>
            <a:r>
              <a:rPr lang="fr-FR" altLang="fr-FR" sz="1000" dirty="0">
                <a:solidFill>
                  <a:schemeClr val="bg2"/>
                </a:solidFill>
                <a:latin typeface="Brush455 BT" panose="03090802040305080204" pitchFamily="66" charset="0"/>
              </a:rPr>
              <a:t>Et je ne vois qu´eux deux </a:t>
            </a:r>
          </a:p>
          <a:p>
            <a:pPr eaLnBrk="1" hangingPunct="1"/>
            <a:r>
              <a:rPr lang="fr-FR" altLang="fr-FR" sz="1000" dirty="0">
                <a:solidFill>
                  <a:schemeClr val="bg2"/>
                </a:solidFill>
                <a:latin typeface="Brush455 BT" panose="03090802040305080204" pitchFamily="66" charset="0"/>
              </a:rPr>
              <a:t>La pluie les a soudés, </a:t>
            </a:r>
          </a:p>
          <a:p>
            <a:pPr eaLnBrk="1" hangingPunct="1"/>
            <a:r>
              <a:rPr lang="fr-FR" altLang="fr-FR" sz="1000" dirty="0">
                <a:solidFill>
                  <a:schemeClr val="bg2"/>
                </a:solidFill>
                <a:latin typeface="Brush455 BT" panose="03090802040305080204" pitchFamily="66" charset="0"/>
              </a:rPr>
              <a:t>Semble-t-il, l´un à l´autre</a:t>
            </a:r>
          </a:p>
          <a:p>
            <a:pPr eaLnBrk="1" hangingPunct="1"/>
            <a:r>
              <a:rPr lang="fr-FR" altLang="fr-FR" sz="1000" dirty="0">
                <a:solidFill>
                  <a:schemeClr val="bg2"/>
                </a:solidFill>
                <a:latin typeface="Brush455 BT" panose="03090802040305080204" pitchFamily="66" charset="0"/>
              </a:rPr>
              <a:t>Ils sont plus de deux mille </a:t>
            </a:r>
          </a:p>
          <a:p>
            <a:pPr eaLnBrk="1" hangingPunct="1"/>
            <a:r>
              <a:rPr lang="fr-FR" altLang="fr-FR" sz="1000" dirty="0">
                <a:solidFill>
                  <a:schemeClr val="bg2"/>
                </a:solidFill>
                <a:latin typeface="Brush455 BT" panose="03090802040305080204" pitchFamily="66" charset="0"/>
              </a:rPr>
              <a:t>Et je ne vois qu´eux deux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5000"/>
    </mc:Choice>
    <mc:Fallback xmlns="">
      <p:transition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34AE4EFF-65E1-4624-A4DB-CACB65D91D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2" cy="344458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4155EFD2-9401-4337-A6C8-6FD74D1D8C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049446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Ils sont plus de deux mille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Et je ne vois qu´eux deux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La pluie les a soudés,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Semble-t-il, l´un à l´autre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Ils sont plus de deux mille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Et je ne vois qu´eux deux </a:t>
            </a:r>
          </a:p>
        </p:txBody>
      </p:sp>
      <p:pic>
        <p:nvPicPr>
          <p:cNvPr id="5122" name="Image 1">
            <a:extLst>
              <a:ext uri="{FF2B5EF4-FFF2-40B4-BE49-F238E27FC236}">
                <a16:creationId xmlns:a16="http://schemas.microsoft.com/office/drawing/2014/main" id="{5FD173B8-DFC3-4B83-BCFB-8258026A58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2747FBB5-9D64-4A57-829D-EDDF1CC2EE3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2" cy="344458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D0B94CCA-E80F-45FA-B7AB-EEAE110F7B5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2E2A08FC-CC98-45C4-90BC-BE0948A1AA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267818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Et je les sais qui parlent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Il doit lui dire « Je t´aime! »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Elle doit lui dire « Je t´aime! »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Je crois qu´ils sont en train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De ne rien se promettre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Ces deux-là sont trop maigres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Pour être malhonnêtes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7000"/>
    </mc:Choice>
    <mc:Fallback xmlns="">
      <p:transition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66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133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1EB46E7C-49F3-4A5D-BC94-BE3B58EBDA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121B004-1D2B-4763-A788-26A3941C18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267818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Et je les sais qui parlent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Il doit lui dire « Je t´aime! »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Elle doit lui dire « Je t´aime! »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Je crois qu´ils sont en train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De ne rien se promettre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Ces deux-là sont trop maigres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Pour être malhonnêtes  </a:t>
            </a:r>
          </a:p>
        </p:txBody>
      </p:sp>
      <p:pic>
        <p:nvPicPr>
          <p:cNvPr id="7170" name="Image 1">
            <a:extLst>
              <a:ext uri="{FF2B5EF4-FFF2-40B4-BE49-F238E27FC236}">
                <a16:creationId xmlns:a16="http://schemas.microsoft.com/office/drawing/2014/main" id="{D5E6D8D8-5A7D-476D-B456-E6B03767DA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093"/>
            <a:ext cx="6120000" cy="344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60E1FA26-F3AC-4897-8516-DF91459D77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7D59E5A2-F7EE-41D4-839E-6E93D6484F2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5E1632-1308-45B9-99ED-CB2C5AEC3B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" y="0"/>
            <a:ext cx="2057319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Ils sont plus de deux mille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Et je ne vois qu´eux deux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Et brusquement, il pleure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Il pleure à gros bouillons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Tout entourés qu´ils sont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D´adipeux en sueur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Et de bouffeurs d´espoir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Qui les montrent du nez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5000"/>
    </mc:Choice>
    <mc:Fallback xmlns="">
      <p:transition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CDA03B77-7949-4CA7-86F1-566CE1704F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A09B60B0-73E6-43D9-9E59-E9B2C5D141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" y="0"/>
            <a:ext cx="2122767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Ils sont plus de deux mille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Et je ne vois qu´eux deux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Et brusquement, il pleure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Il pleure à gros bouillons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Tout entourés qu´ils sont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D´adipeux en sueur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Et de bouffeurs d´espoir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Qui les montrent du nez </a:t>
            </a:r>
          </a:p>
        </p:txBody>
      </p:sp>
      <p:pic>
        <p:nvPicPr>
          <p:cNvPr id="8194" name="Image 1">
            <a:extLst>
              <a:ext uri="{FF2B5EF4-FFF2-40B4-BE49-F238E27FC236}">
                <a16:creationId xmlns:a16="http://schemas.microsoft.com/office/drawing/2014/main" id="{456252DA-D6D2-48DA-8B4D-B2F6310DC6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A1EA489E-65F1-4065-A20D-669A0C15251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F77BE407-30F8-453D-8967-882C5D28A67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20000" cy="3444686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6AB5523B-A1A8-4081-988F-10EA39C7F5B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0688B31-6280-473F-8B6E-8AE8051C21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957"/>
            <a:ext cx="2843882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Mais ces deux déchirés, superbes de chagrin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Abandonnent aux chiens l'exploit de les juger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La vie ne fait pas de cadeau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Et nom de Dieu, c'est triste Orly le dimanche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Avec ou sans Bécaud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000"/>
    </mc:Choice>
    <mc:Fallback xmlns="">
      <p:transition advClick="0" advTm="2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7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08A35BB-1719-4B2B-83B7-1D03A28044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026A2A9-FF59-4BC6-930B-101C3631AB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957"/>
            <a:ext cx="2555850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Mais ces deux déchirés, superbes de chagrin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Abandonnent aux chiens l'exploit de les juger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La vie ne fait pas de cadeau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Et nom de Dieu, c'est triste Orly le dimanche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Avec ou sans Bécaud</a:t>
            </a:r>
          </a:p>
        </p:txBody>
      </p:sp>
      <p:pic>
        <p:nvPicPr>
          <p:cNvPr id="5" name="Image 1">
            <a:extLst>
              <a:ext uri="{FF2B5EF4-FFF2-40B4-BE49-F238E27FC236}">
                <a16:creationId xmlns:a16="http://schemas.microsoft.com/office/drawing/2014/main" id="{FE94D582-677B-46FA-AFBF-A90C578AA3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795A8E2B-EC95-447E-823B-8C20E903AD4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2" cy="344458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827FF401-3AD1-4DCC-9100-16F621C368A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35D833C-FD80-431E-B1E2-6C94145781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" y="0"/>
            <a:ext cx="1859239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Brush455 BT" panose="03090802040305080204" pitchFamily="66" charset="0"/>
              </a:rPr>
              <a:t>Et maintenant, ils pleurent 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Brush455 BT" panose="03090802040305080204" pitchFamily="66" charset="0"/>
              </a:rPr>
              <a:t>Je veux dire tous les deux 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Brush455 BT" panose="03090802040305080204" pitchFamily="66" charset="0"/>
              </a:rPr>
              <a:t>Tout à l´heure c´était lui 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Brush455 BT" panose="03090802040305080204" pitchFamily="66" charset="0"/>
              </a:rPr>
              <a:t>Lorsque je disais "il« 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Brush455 BT" panose="03090802040305080204" pitchFamily="66" charset="0"/>
              </a:rPr>
              <a:t>Tout encastrés qu´ils sont 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Brush455 BT" panose="03090802040305080204" pitchFamily="66" charset="0"/>
              </a:rPr>
              <a:t>Ils n´entendent plus rien 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Brush455 BT" panose="03090802040305080204" pitchFamily="66" charset="0"/>
              </a:rPr>
              <a:t>Que les sanglots de l´autre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7000"/>
    </mc:Choice>
    <mc:Fallback xmlns="">
      <p:transition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66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133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FD4E81E7-1773-45E1-9BD7-C4CEAA8385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E4958F4C-1221-4697-8BE5-C6597E91EF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210128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Brush455 BT" panose="03090802040305080204" pitchFamily="66" charset="0"/>
              </a:rPr>
              <a:t>Et maintenant, ils pleurent 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Brush455 BT" panose="03090802040305080204" pitchFamily="66" charset="0"/>
              </a:rPr>
              <a:t>Je veux dire tous les deux 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Brush455 BT" panose="03090802040305080204" pitchFamily="66" charset="0"/>
              </a:rPr>
              <a:t>Tout à l´heure c´était lui 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Brush455 BT" panose="03090802040305080204" pitchFamily="66" charset="0"/>
              </a:rPr>
              <a:t>Lorsque je disais "il« 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Brush455 BT" panose="03090802040305080204" pitchFamily="66" charset="0"/>
              </a:rPr>
              <a:t>Tout encastrés qu´ils sont 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Brush455 BT" panose="03090802040305080204" pitchFamily="66" charset="0"/>
              </a:rPr>
              <a:t>Ils n´entendent plus rien 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Brush455 BT" panose="03090802040305080204" pitchFamily="66" charset="0"/>
              </a:rPr>
              <a:t>Que les sanglots de l´autre  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6A986876-6381-4647-BD27-BFDACAF1A5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2" cy="344458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3BBD3A96-FA6F-4B25-B56C-B1DCED46A5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CBF97116-954B-45DE-977E-3C50DABF9E6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2" cy="3444580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3C5913F8-D242-407F-8047-84ECFC459D3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60A8D73-224E-465F-85D0-D63AAAD00A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957"/>
            <a:ext cx="2267818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Brush455 BT" panose="03090802040305080204" pitchFamily="66" charset="0"/>
              </a:rPr>
              <a:t>Et puis infiniment 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Brush455 BT" panose="03090802040305080204" pitchFamily="66" charset="0"/>
              </a:rPr>
              <a:t>Comme deux corps qui prient 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Brush455 BT" panose="03090802040305080204" pitchFamily="66" charset="0"/>
              </a:rPr>
              <a:t>Infiniment, lentement, 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Brush455 BT" panose="03090802040305080204" pitchFamily="66" charset="0"/>
              </a:rPr>
              <a:t>Ces deux corps se séparent 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Brush455 BT" panose="03090802040305080204" pitchFamily="66" charset="0"/>
              </a:rPr>
              <a:t>Et en se séparant 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Brush455 BT" panose="03090802040305080204" pitchFamily="66" charset="0"/>
              </a:rPr>
              <a:t>Ces deux corps se déchirent 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Brush455 BT" panose="03090802040305080204" pitchFamily="66" charset="0"/>
              </a:rPr>
              <a:t>Et je vous jure qu´ils crient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/>
    </mc:Choice>
    <mc:Fallback xmlns="">
      <p:transition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CE08BFF8-6FCD-4C78-895E-CA3995D0F1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4A55788D-DEE2-48E8-9DF1-F0FB23F55A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328364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Brush455 BT" panose="03090802040305080204" pitchFamily="66" charset="0"/>
              </a:rPr>
              <a:t>Et puis infiniment 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Brush455 BT" panose="03090802040305080204" pitchFamily="66" charset="0"/>
              </a:rPr>
              <a:t>Comme deux corps qui prient 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Brush455 BT" panose="03090802040305080204" pitchFamily="66" charset="0"/>
              </a:rPr>
              <a:t>Infiniment, lentement, 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Brush455 BT" panose="03090802040305080204" pitchFamily="66" charset="0"/>
              </a:rPr>
              <a:t>Ces deux corps se séparent 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Brush455 BT" panose="03090802040305080204" pitchFamily="66" charset="0"/>
              </a:rPr>
              <a:t>Et en se séparant 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Brush455 BT" panose="03090802040305080204" pitchFamily="66" charset="0"/>
              </a:rPr>
              <a:t>Ces deux corps se déchirent 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Brush455 BT" panose="03090802040305080204" pitchFamily="66" charset="0"/>
              </a:rPr>
              <a:t>Et je vous jure qu´ils crient</a:t>
            </a:r>
          </a:p>
        </p:txBody>
      </p:sp>
      <p:pic>
        <p:nvPicPr>
          <p:cNvPr id="14338" name="Image 1">
            <a:extLst>
              <a:ext uri="{FF2B5EF4-FFF2-40B4-BE49-F238E27FC236}">
                <a16:creationId xmlns:a16="http://schemas.microsoft.com/office/drawing/2014/main" id="{77ACBCBC-0D01-43EA-BA40-F1586B1A9B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7F9F5DEB-EC58-4529-93E8-D18610A5484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FE30B83A-164B-4FC2-A57F-82FB944E32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9401C9B1-91E1-446E-B8D6-5F33CE3B265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119998" cy="3444685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09B57FA5-6143-49C1-B750-C3A64187C1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267818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Brush455 BT" panose="03090802040305080204" pitchFamily="66" charset="0"/>
              </a:rPr>
              <a:t>Et puis, ils se reprennent 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Brush455 BT" panose="03090802040305080204" pitchFamily="66" charset="0"/>
              </a:rPr>
              <a:t>Redeviennent un seul 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Brush455 BT" panose="03090802040305080204" pitchFamily="66" charset="0"/>
              </a:rPr>
              <a:t>Redeviennent le feu 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Brush455 BT" panose="03090802040305080204" pitchFamily="66" charset="0"/>
              </a:rPr>
              <a:t>Et puis, se redéchirent 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Brush455 BT" panose="03090802040305080204" pitchFamily="66" charset="0"/>
              </a:rPr>
              <a:t>Se tiennent par les yeux 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Brush455 BT" panose="03090802040305080204" pitchFamily="66" charset="0"/>
              </a:rPr>
              <a:t>Et puis, en reculant 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Brush455 BT" panose="03090802040305080204" pitchFamily="66" charset="0"/>
              </a:rPr>
              <a:t>Comme la mer se retire, 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Brush455 BT" panose="03090802040305080204" pitchFamily="66" charset="0"/>
              </a:rPr>
              <a:t>Il consomme l´adieu 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Brush455 BT" panose="03090802040305080204" pitchFamily="66" charset="0"/>
              </a:rPr>
              <a:t>Il bave quelques mots 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Brush455 BT" panose="03090802040305080204" pitchFamily="66" charset="0"/>
              </a:rPr>
              <a:t>Agite une vague main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7000"/>
    </mc:Choice>
    <mc:Fallback xmlns="">
      <p:transition advClick="0" advTm="2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0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5B31C720-B154-404D-99E8-33C1036A09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119998" cy="3444685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AE24170E-EC5D-4969-B890-6FC2F3224E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" y="0"/>
            <a:ext cx="2208847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Brush455 BT" panose="03090802040305080204" pitchFamily="66" charset="0"/>
              </a:rPr>
              <a:t>Et puis, ils se reprennent 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Brush455 BT" panose="03090802040305080204" pitchFamily="66" charset="0"/>
              </a:rPr>
              <a:t>Redeviennent un seul 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Brush455 BT" panose="03090802040305080204" pitchFamily="66" charset="0"/>
              </a:rPr>
              <a:t>Redeviennent le feu 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Brush455 BT" panose="03090802040305080204" pitchFamily="66" charset="0"/>
              </a:rPr>
              <a:t>Et puis, se redéchirent 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Brush455 BT" panose="03090802040305080204" pitchFamily="66" charset="0"/>
              </a:rPr>
              <a:t>Se tiennent par les yeux 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Brush455 BT" panose="03090802040305080204" pitchFamily="66" charset="0"/>
              </a:rPr>
              <a:t>Et puis, en reculant 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Brush455 BT" panose="03090802040305080204" pitchFamily="66" charset="0"/>
              </a:rPr>
              <a:t>Comme la mer se retire, 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Brush455 BT" panose="03090802040305080204" pitchFamily="66" charset="0"/>
              </a:rPr>
              <a:t>Il consomme l´adieu 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Brush455 BT" panose="03090802040305080204" pitchFamily="66" charset="0"/>
              </a:rPr>
              <a:t>Il bave quelques mots </a:t>
            </a:r>
          </a:p>
          <a:p>
            <a:pPr eaLnBrk="1" hangingPunct="1"/>
            <a:r>
              <a:rPr lang="fr-FR" altLang="fr-FR" sz="1000" dirty="0">
                <a:solidFill>
                  <a:schemeClr val="bg1"/>
                </a:solidFill>
                <a:latin typeface="Brush455 BT" panose="03090802040305080204" pitchFamily="66" charset="0"/>
              </a:rPr>
              <a:t>Agite une vague main </a:t>
            </a:r>
          </a:p>
        </p:txBody>
      </p:sp>
      <p:pic>
        <p:nvPicPr>
          <p:cNvPr id="16386" name="Image 1">
            <a:extLst>
              <a:ext uri="{FF2B5EF4-FFF2-40B4-BE49-F238E27FC236}">
                <a16:creationId xmlns:a16="http://schemas.microsoft.com/office/drawing/2014/main" id="{EA47C81A-2CD8-482B-BA48-DF42666AEC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E7F75CB6-0094-4441-A648-95E19895BB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EC8269A1-73DC-4650-9935-2EE1C734591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4285C6E5-2120-4E78-843F-71C8B1B4B8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627858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Et brusquement, il fuit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Fuit sans se retourner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Et puis, il disparaît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Bouffé par l´escalier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La vie ne fait pas de cadeau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Et nom de Dieu, c'est triste Orly le dimanche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Avec ou sans Bécaud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/>
    </mc:Choice>
    <mc:Fallback xmlns="">
      <p:transition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66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33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34E400C2-7ABD-4BA5-8E00-8B94058EE6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62A82782-F8B6-4041-9975-7C3C8C7043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347940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Et brusquement, il fuit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Fuit sans se retourner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Et puis, il disparaît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Bouffé par l´escalier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La vie ne fait pas de cadeau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Et nom de Dieu, c'est triste Orly le dimanche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Avec ou sans Bécaud </a:t>
            </a:r>
          </a:p>
        </p:txBody>
      </p:sp>
      <p:pic>
        <p:nvPicPr>
          <p:cNvPr id="18434" name="Image 1">
            <a:extLst>
              <a:ext uri="{FF2B5EF4-FFF2-40B4-BE49-F238E27FC236}">
                <a16:creationId xmlns:a16="http://schemas.microsoft.com/office/drawing/2014/main" id="{AF2E8E26-540C-481A-9674-81E80E2C4B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5E33AE1D-5022-4A70-AB7E-A4B06263FD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2" cy="3444580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A51F7CFB-F2A3-431D-BC0B-619884BBF79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8A9BE749-55EF-483E-B137-33E6B5C6B45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81DE4F15-D9D2-4A76-A2FB-2316704143C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19813" cy="344458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2AB89662-1D39-4F96-BA3F-E61BE79E67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347938" cy="1785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Et puis, il disparaît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Bouffé par l´escalier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Et elle, elle reste là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Cœur en croix, bouche ouverte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Sans un cri, sans un mot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Elle connaît sa mort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Elle vient de la croiser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Voilà qu´elle se retourne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Et se retourne encore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Ses bras vont jusqu´à terre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Ça y est! Elle a mille ans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1000"/>
    </mc:Choice>
    <mc:Fallback xmlns="">
      <p:transition advClick="0" advTm="3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A959A57-629A-4C33-95A5-FB7A154A8B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6119813" cy="344458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5C872F7-1BBA-4B01-B3F3-9B5AEA60F4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411834" cy="1785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Et puis, il disparaît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Bouffé par l´escalier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Et elle, elle reste là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Cœur en croix, bouche ouverte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Sans un cri, sans un mot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Elle connaît sa mort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Elle vient de la croiser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Voilà qu´elle se retourne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Et se retourne encore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Ses bras vont jusqu´à terre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Ça y est! Elle a mille ans 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2C5557C4-4CFD-499B-AA21-E1F786F602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2" cy="344458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612028A6-2D41-4DBB-B210-041959247B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86EA5105-5A04-45C6-85BD-A0B65C01586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9248EFA-DDBC-4388-80C8-262A67D561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477277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La porte est refermée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La voilà sans lumière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Elle tourne sur elle-même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Et déjà elle sait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Qu´elle tournera toujours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Elle a perdu des hommes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Mais là, elle perd l´amour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000"/>
    </mc:Choice>
    <mc:Fallback xmlns="">
      <p:transition advClick="0" advTm="2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66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533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F022D652-562A-4D24-B9C4-4776E69E0E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9D6275F-1194-44E9-B26C-F9FF4B7578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339826" cy="116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La porte est refermée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La voilà sans lumière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Elle tourne sur elle-même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Et déjà elle sait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Qu´elle tournera toujours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Elle a perdu des hommes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Mais là, elle perd l´amour </a:t>
            </a:r>
          </a:p>
        </p:txBody>
      </p:sp>
      <p:pic>
        <p:nvPicPr>
          <p:cNvPr id="22530" name="Image 1">
            <a:extLst>
              <a:ext uri="{FF2B5EF4-FFF2-40B4-BE49-F238E27FC236}">
                <a16:creationId xmlns:a16="http://schemas.microsoft.com/office/drawing/2014/main" id="{2D2A78B7-82D5-48A2-8F9C-2C40D1E34A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27AB7DFA-CBB7-48C5-A65C-7F9B4106D7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A3783366-20D9-408D-86B6-47371E58A6F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759E774-301C-4CA0-B716-0D1C8C8212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106744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latin typeface="Brush455 BT" panose="03090802040305080204" pitchFamily="66" charset="0"/>
              </a:rPr>
              <a:t>L´amour le lui a dit </a:t>
            </a:r>
          </a:p>
          <a:p>
            <a:pPr eaLnBrk="1" hangingPunct="1"/>
            <a:r>
              <a:rPr lang="fr-FR" altLang="fr-FR" sz="1000" dirty="0">
                <a:latin typeface="Brush455 BT" panose="03090802040305080204" pitchFamily="66" charset="0"/>
              </a:rPr>
              <a:t>Revoilà l´inutile </a:t>
            </a:r>
          </a:p>
          <a:p>
            <a:pPr eaLnBrk="1" hangingPunct="1"/>
            <a:r>
              <a:rPr lang="fr-FR" altLang="fr-FR" sz="1000" dirty="0">
                <a:latin typeface="Brush455 BT" panose="03090802040305080204" pitchFamily="66" charset="0"/>
              </a:rPr>
              <a:t>Elle vivra de projets </a:t>
            </a:r>
          </a:p>
          <a:p>
            <a:pPr eaLnBrk="1" hangingPunct="1"/>
            <a:r>
              <a:rPr lang="fr-FR" altLang="fr-FR" sz="1000" dirty="0">
                <a:latin typeface="Brush455 BT" panose="03090802040305080204" pitchFamily="66" charset="0"/>
              </a:rPr>
              <a:t>Qui ne feront qu´attendre </a:t>
            </a:r>
          </a:p>
          <a:p>
            <a:pPr eaLnBrk="1" hangingPunct="1"/>
            <a:r>
              <a:rPr lang="fr-FR" altLang="fr-FR" sz="1000" dirty="0">
                <a:latin typeface="Brush455 BT" panose="03090802040305080204" pitchFamily="66" charset="0"/>
              </a:rPr>
              <a:t>La revoilà fragile </a:t>
            </a:r>
          </a:p>
          <a:p>
            <a:pPr eaLnBrk="1" hangingPunct="1"/>
            <a:r>
              <a:rPr lang="fr-FR" altLang="fr-FR" sz="1000" dirty="0">
                <a:latin typeface="Brush455 BT" panose="03090802040305080204" pitchFamily="66" charset="0"/>
              </a:rPr>
              <a:t>Avant que d´être à vendre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2000"/>
    </mc:Choice>
    <mc:Fallback xmlns="">
      <p:transition advClick="0" advTm="2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33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466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91B25C26-06D4-4D16-BE77-39BD898BFC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0D936017-38BF-43F3-B946-5B440A64DD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" y="0"/>
            <a:ext cx="1814063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latin typeface="Brush455 BT" panose="03090802040305080204" pitchFamily="66" charset="0"/>
              </a:rPr>
              <a:t>L´amour le lui a dit </a:t>
            </a:r>
          </a:p>
          <a:p>
            <a:pPr eaLnBrk="1" hangingPunct="1"/>
            <a:r>
              <a:rPr lang="fr-FR" altLang="fr-FR" sz="1000" dirty="0">
                <a:latin typeface="Brush455 BT" panose="03090802040305080204" pitchFamily="66" charset="0"/>
              </a:rPr>
              <a:t>Revoilà l´inutile </a:t>
            </a:r>
          </a:p>
          <a:p>
            <a:pPr eaLnBrk="1" hangingPunct="1"/>
            <a:r>
              <a:rPr lang="fr-FR" altLang="fr-FR" sz="1000" dirty="0">
                <a:latin typeface="Brush455 BT" panose="03090802040305080204" pitchFamily="66" charset="0"/>
              </a:rPr>
              <a:t>Elle vivra de projets </a:t>
            </a:r>
          </a:p>
          <a:p>
            <a:pPr eaLnBrk="1" hangingPunct="1"/>
            <a:r>
              <a:rPr lang="fr-FR" altLang="fr-FR" sz="1000" dirty="0">
                <a:latin typeface="Brush455 BT" panose="03090802040305080204" pitchFamily="66" charset="0"/>
              </a:rPr>
              <a:t>Qui ne feront qu´attendre </a:t>
            </a:r>
          </a:p>
          <a:p>
            <a:pPr eaLnBrk="1" hangingPunct="1"/>
            <a:r>
              <a:rPr lang="fr-FR" altLang="fr-FR" sz="1000" dirty="0">
                <a:latin typeface="Brush455 BT" panose="03090802040305080204" pitchFamily="66" charset="0"/>
              </a:rPr>
              <a:t>La revoilà fragile </a:t>
            </a:r>
          </a:p>
          <a:p>
            <a:pPr eaLnBrk="1" hangingPunct="1"/>
            <a:r>
              <a:rPr lang="fr-FR" altLang="fr-FR" sz="1000" dirty="0">
                <a:latin typeface="Brush455 BT" panose="03090802040305080204" pitchFamily="66" charset="0"/>
              </a:rPr>
              <a:t>Avant que d´être à vendre</a:t>
            </a:r>
          </a:p>
        </p:txBody>
      </p:sp>
      <p:pic>
        <p:nvPicPr>
          <p:cNvPr id="23554" name="Image 1">
            <a:extLst>
              <a:ext uri="{FF2B5EF4-FFF2-40B4-BE49-F238E27FC236}">
                <a16:creationId xmlns:a16="http://schemas.microsoft.com/office/drawing/2014/main" id="{4BBADB0D-A23A-4AFC-BCC4-F1688F384C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7A71551C-EAD0-427B-AAE2-5EB6D94818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D3D7CF5E-47AE-4FE1-8FB0-0ED8CBA18A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01587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Je suis là, je la suis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Je n´ose rien pour elle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Que la foule grignote </a:t>
            </a:r>
          </a:p>
          <a:p>
            <a:pPr eaLnBrk="1" hangingPunct="1"/>
            <a:r>
              <a:rPr lang="fr-FR" altLang="fr-FR" sz="1000" dirty="0">
                <a:solidFill>
                  <a:srgbClr val="FFFF00"/>
                </a:solidFill>
                <a:latin typeface="Brush455 BT" panose="03090802040305080204" pitchFamily="66" charset="0"/>
              </a:rPr>
              <a:t>Comme un quelconque fruit</a:t>
            </a:r>
          </a:p>
        </p:txBody>
      </p:sp>
      <p:pic>
        <p:nvPicPr>
          <p:cNvPr id="14" name="Picture 6" descr="D:\EasyPHP-DevServer-13.1VC9\data\localweb\pps_com\01_ a ajouter\Images\favicon.gif">
            <a:extLst>
              <a:ext uri="{FF2B5EF4-FFF2-40B4-BE49-F238E27FC236}">
                <a16:creationId xmlns:a16="http://schemas.microsoft.com/office/drawing/2014/main" id="{E7953EAD-D47E-43ED-AB53-8A5AB8943A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98" y="504794"/>
            <a:ext cx="179982" cy="1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88C095E7-9D12-4E3D-9318-EEF17105093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" y="794"/>
            <a:ext cx="6119999" cy="3456000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C6A3F0A8-D787-4B6F-9147-C80DF68EE34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0" y="108000"/>
            <a:ext cx="3240000" cy="3240421"/>
          </a:xfrm>
          <a:prstGeom prst="rect">
            <a:avLst/>
          </a:prstGeom>
        </p:spPr>
      </p:pic>
      <p:sp>
        <p:nvSpPr>
          <p:cNvPr id="15" name="ZoneTexte 14">
            <a:extLst>
              <a:ext uri="{FF2B5EF4-FFF2-40B4-BE49-F238E27FC236}">
                <a16:creationId xmlns:a16="http://schemas.microsoft.com/office/drawing/2014/main" id="{F62D79FC-3C71-4B64-8D76-49A3B1788C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0000" y="3204000"/>
            <a:ext cx="1800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74" tIns="22838" rIns="45674" bIns="22838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8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16" name="Image 3">
            <a:extLst>
              <a:ext uri="{FF2B5EF4-FFF2-40B4-BE49-F238E27FC236}">
                <a16:creationId xmlns:a16="http://schemas.microsoft.com/office/drawing/2014/main" id="{F28345E0-1BEF-4181-9A39-D8F1EE05C19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60000" y="792000"/>
            <a:ext cx="18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132892F6-8CC2-47D5-B856-C5051C038982}"/>
              </a:ext>
            </a:extLst>
          </p:cNvPr>
          <p:cNvSpPr/>
          <p:nvPr/>
        </p:nvSpPr>
        <p:spPr>
          <a:xfrm>
            <a:off x="1620000" y="-360000"/>
            <a:ext cx="2880000" cy="1590263"/>
          </a:xfrm>
          <a:prstGeom prst="rect">
            <a:avLst/>
          </a:prstGeom>
          <a:noFill/>
        </p:spPr>
        <p:txBody>
          <a:bodyPr wrap="square" lIns="45674" tIns="22838" rIns="45674" bIns="22838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34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9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000"/>
    </mc:Choice>
    <mc:Fallback xmlns="">
      <p:transition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1000"/>
                            </p:stCondLst>
                            <p:childTnLst>
                              <p:par>
                                <p:cTn id="30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1900</TotalTime>
  <Words>981</Words>
  <Application>Microsoft Office PowerPoint</Application>
  <PresentationFormat>Personnalisé</PresentationFormat>
  <Paragraphs>174</Paragraphs>
  <Slides>13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20" baseType="lpstr">
      <vt:lpstr>Algerian</vt:lpstr>
      <vt:lpstr>Andy</vt:lpstr>
      <vt:lpstr>Calibri</vt:lpstr>
      <vt:lpstr>Arial</vt:lpstr>
      <vt:lpstr>Brush455 BT</vt:lpstr>
      <vt:lpstr>Brush738 BT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apex1</cp:lastModifiedBy>
  <cp:revision>119</cp:revision>
  <dcterms:created xsi:type="dcterms:W3CDTF">2012-12-27T12:51:35Z</dcterms:created>
  <dcterms:modified xsi:type="dcterms:W3CDTF">2024-09-27T07:54:45Z</dcterms:modified>
</cp:coreProperties>
</file>