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0" r:id="rId14"/>
    <p:sldId id="259" r:id="rId15"/>
    <p:sldId id="258" r:id="rId16"/>
    <p:sldId id="257" r:id="rId17"/>
    <p:sldId id="273" r:id="rId18"/>
    <p:sldId id="274" r:id="rId19"/>
    <p:sldId id="275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5398" autoAdjust="0"/>
    <p:restoredTop sz="94660"/>
  </p:normalViewPr>
  <p:slideViewPr>
    <p:cSldViewPr snapToGrid="0">
      <p:cViewPr varScale="1">
        <p:scale>
          <a:sx n="57" d="100"/>
          <a:sy n="57" d="100"/>
        </p:scale>
        <p:origin x="53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13/04/2025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13/04/2025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herbe&#10;&#10;Le contenu généré par l’IA peut être incorrect.">
            <a:extLst>
              <a:ext uri="{FF2B5EF4-FFF2-40B4-BE49-F238E27FC236}">
                <a16:creationId xmlns:a16="http://schemas.microsoft.com/office/drawing/2014/main" id="{228045DD-09A7-9742-A40F-4A433C8BC67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3A16B0-4B93-B42F-034E-545CD400F360}"/>
              </a:ext>
            </a:extLst>
          </p:cNvPr>
          <p:cNvSpPr txBox="1"/>
          <p:nvPr/>
        </p:nvSpPr>
        <p:spPr>
          <a:xfrm>
            <a:off x="2889504" y="1097280"/>
            <a:ext cx="7656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 Sermoneta, Province de Latina, Italie 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  <p:sndAc>
          <p:stSnd loop="1">
            <p:snd r:embed="rId2" name="Une Chanson Italienne.wav"/>
          </p:stSnd>
        </p:sndAc>
      </p:transition>
    </mc:Choice>
    <mc:Fallback>
      <p:transition spd="slow" advTm="9000">
        <p:fade/>
        <p:sndAc>
          <p:stSnd loop="1">
            <p:snd r:embed="rId2" name="Une Chanson Italien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égion montagneuse, arbre, ciel&#10;&#10;Le contenu généré par l’IA peut être incorrect.">
            <a:extLst>
              <a:ext uri="{FF2B5EF4-FFF2-40B4-BE49-F238E27FC236}">
                <a16:creationId xmlns:a16="http://schemas.microsoft.com/office/drawing/2014/main" id="{2FAC352C-D6A7-FF22-0C02-0CABDFB949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181" y="279000"/>
            <a:ext cx="9163638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scaliers, ciel, maison&#10;&#10;Le contenu généré par l’IA peut être incorrect.">
            <a:extLst>
              <a:ext uri="{FF2B5EF4-FFF2-40B4-BE49-F238E27FC236}">
                <a16:creationId xmlns:a16="http://schemas.microsoft.com/office/drawing/2014/main" id="{7E00903B-F642-B766-319D-8A2F1FA76F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4E9B8D-53E7-223A-CB2D-6F3E1E313A3B}"/>
              </a:ext>
            </a:extLst>
          </p:cNvPr>
          <p:cNvSpPr txBox="1"/>
          <p:nvPr/>
        </p:nvSpPr>
        <p:spPr>
          <a:xfrm>
            <a:off x="5211936" y="6162238"/>
            <a:ext cx="270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Sermoneta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bâtiment&#10;&#10;Le contenu généré par l’IA peut être incorrect.">
            <a:extLst>
              <a:ext uri="{FF2B5EF4-FFF2-40B4-BE49-F238E27FC236}">
                <a16:creationId xmlns:a16="http://schemas.microsoft.com/office/drawing/2014/main" id="{E18B5161-53C2-A2D6-ACA4-A298ADD6F1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ines&#10;&#10;Le contenu généré par l’IA peut être incorrect.">
            <a:extLst>
              <a:ext uri="{FF2B5EF4-FFF2-40B4-BE49-F238E27FC236}">
                <a16:creationId xmlns:a16="http://schemas.microsoft.com/office/drawing/2014/main" id="{82F77420-B3D0-690B-AE34-FDE2AEA341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26CFD2-19CC-9805-9A2D-0BD4647A52DC}"/>
              </a:ext>
            </a:extLst>
          </p:cNvPr>
          <p:cNvSpPr txBox="1"/>
          <p:nvPr/>
        </p:nvSpPr>
        <p:spPr>
          <a:xfrm>
            <a:off x="5205984" y="6204912"/>
            <a:ext cx="4108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château</a:t>
            </a: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e, route, bâtiment&#10;&#10;Le contenu généré par l’IA peut être incorrect.">
            <a:extLst>
              <a:ext uri="{FF2B5EF4-FFF2-40B4-BE49-F238E27FC236}">
                <a16:creationId xmlns:a16="http://schemas.microsoft.com/office/drawing/2014/main" id="{19B38DBA-C763-305F-F302-A62D94A13A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4416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1BED91-4094-CAA4-F247-466FC7ECE0E6}"/>
              </a:ext>
            </a:extLst>
          </p:cNvPr>
          <p:cNvSpPr txBox="1"/>
          <p:nvPr/>
        </p:nvSpPr>
        <p:spPr>
          <a:xfrm>
            <a:off x="3895200" y="6192011"/>
            <a:ext cx="5303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rue principale de la ville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lante&#10;&#10;Le contenu généré par l’IA peut être incorrect.">
            <a:extLst>
              <a:ext uri="{FF2B5EF4-FFF2-40B4-BE49-F238E27FC236}">
                <a16:creationId xmlns:a16="http://schemas.microsoft.com/office/drawing/2014/main" id="{12B53B1F-A5A3-C701-A09C-2F45807B28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69B84C-EAE0-47D7-8DB2-0A1BAB3D3538}"/>
              </a:ext>
            </a:extLst>
          </p:cNvPr>
          <p:cNvSpPr txBox="1"/>
          <p:nvPr/>
        </p:nvSpPr>
        <p:spPr>
          <a:xfrm>
            <a:off x="3803904" y="6219890"/>
            <a:ext cx="5681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rue menant au parc du château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A26ACCAB-7754-D0BD-D30C-B100CE2EFF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CC1B4F-200B-7CFC-A840-9465EEB36A18}"/>
              </a:ext>
            </a:extLst>
          </p:cNvPr>
          <p:cNvSpPr txBox="1"/>
          <p:nvPr/>
        </p:nvSpPr>
        <p:spPr>
          <a:xfrm>
            <a:off x="1896000" y="6251447"/>
            <a:ext cx="651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 </a:t>
            </a:r>
            <a:r>
              <a:rPr lang="fr-FR" sz="2400" b="1" dirty="0" err="1">
                <a:solidFill>
                  <a:schemeClr val="bg1"/>
                </a:solidFill>
              </a:rPr>
              <a:t>Sermoneta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château, ciel&#10;&#10;Le contenu généré par l’IA peut être incorrect.">
            <a:extLst>
              <a:ext uri="{FF2B5EF4-FFF2-40B4-BE49-F238E27FC236}">
                <a16:creationId xmlns:a16="http://schemas.microsoft.com/office/drawing/2014/main" id="{CEFD8B7E-EE5E-4767-9204-5FAECCDDB4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4216" y="189000"/>
            <a:ext cx="5263567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8BBD1EC-8B74-C8DB-19E6-ABFA635DD5EB}"/>
              </a:ext>
            </a:extLst>
          </p:cNvPr>
          <p:cNvSpPr txBox="1"/>
          <p:nvPr/>
        </p:nvSpPr>
        <p:spPr>
          <a:xfrm>
            <a:off x="4134776" y="6207335"/>
            <a:ext cx="4864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Sermoneta</a:t>
            </a:r>
            <a:r>
              <a:rPr lang="fr-FR" sz="2400" b="1" dirty="0">
                <a:solidFill>
                  <a:schemeClr val="bg1"/>
                </a:solidFill>
              </a:rPr>
              <a:t>, Château de </a:t>
            </a:r>
            <a:r>
              <a:rPr lang="fr-FR" sz="2400" b="1" dirty="0" err="1">
                <a:solidFill>
                  <a:schemeClr val="bg1"/>
                </a:solidFill>
              </a:rPr>
              <a:t>Caetani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ruelle&#10;&#10;Le contenu généré par l’IA peut être incorrect.">
            <a:extLst>
              <a:ext uri="{FF2B5EF4-FFF2-40B4-BE49-F238E27FC236}">
                <a16:creationId xmlns:a16="http://schemas.microsoft.com/office/drawing/2014/main" id="{9E13059A-27DF-AA12-ECD3-C53B6FE49C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3544" y="297000"/>
            <a:ext cx="4698000" cy="626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8FF8C64-596C-212B-85D5-87456E275756}"/>
              </a:ext>
            </a:extLst>
          </p:cNvPr>
          <p:cNvSpPr txBox="1"/>
          <p:nvPr/>
        </p:nvSpPr>
        <p:spPr>
          <a:xfrm>
            <a:off x="6888480" y="1901952"/>
            <a:ext cx="49499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le charmant village de </a:t>
            </a:r>
            <a:r>
              <a:rPr lang="fr-FR" sz="4000" b="1" dirty="0" err="1">
                <a:solidFill>
                  <a:schemeClr val="bg1"/>
                </a:solidFill>
              </a:rPr>
              <a:t>Sermoneta</a:t>
            </a:r>
            <a:r>
              <a:rPr lang="fr-FR" sz="4000" b="1" dirty="0">
                <a:solidFill>
                  <a:schemeClr val="bg1"/>
                </a:solidFill>
              </a:rPr>
              <a:t>  à Suivre </a:t>
            </a: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vé, ciel, bâtiment&#10;&#10;Le contenu généré par l’IA peut être incorrect.">
            <a:extLst>
              <a:ext uri="{FF2B5EF4-FFF2-40B4-BE49-F238E27FC236}">
                <a16:creationId xmlns:a16="http://schemas.microsoft.com/office/drawing/2014/main" id="{F5A616FE-E72E-336C-CE16-99A56C4167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8000" y="522946"/>
            <a:ext cx="4716000" cy="581210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uines&#10;&#10;Le contenu généré par l’IA peut être incorrect.">
            <a:extLst>
              <a:ext uri="{FF2B5EF4-FFF2-40B4-BE49-F238E27FC236}">
                <a16:creationId xmlns:a16="http://schemas.microsoft.com/office/drawing/2014/main" id="{E4CC3D6F-5436-9108-CD37-C53412F371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426" y="477000"/>
            <a:ext cx="4425789" cy="590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5">
                <a:lumMod val="60000"/>
                <a:lumOff val="4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Image 4" descr="Une image contenant nuage, paysage, coucher de soleil, plein air&#10;&#10;Le contenu généré par l’IA peut être incorrect.">
            <a:extLst>
              <a:ext uri="{FF2B5EF4-FFF2-40B4-BE49-F238E27FC236}">
                <a16:creationId xmlns:a16="http://schemas.microsoft.com/office/drawing/2014/main" id="{614752B1-C264-C1CB-9E2F-7A694BC2D77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9848" y="3393000"/>
            <a:ext cx="4475153" cy="298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Une image contenant plein air, bâtiment, plante, ciel&#10;&#10;Le contenu généré par l’IA peut être incorrect.">
            <a:extLst>
              <a:ext uri="{FF2B5EF4-FFF2-40B4-BE49-F238E27FC236}">
                <a16:creationId xmlns:a16="http://schemas.microsoft.com/office/drawing/2014/main" id="{DFF4C42D-9C93-46AF-6084-4A32B6BC9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658" y="3429000"/>
            <a:ext cx="4700447" cy="3132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Image 16" descr="Une image contenant bâtiment, chapelle, cathédrale, coffre&#10;&#10;Le contenu généré par l’IA peut être incorrect.">
            <a:extLst>
              <a:ext uri="{FF2B5EF4-FFF2-40B4-BE49-F238E27FC236}">
                <a16:creationId xmlns:a16="http://schemas.microsoft.com/office/drawing/2014/main" id="{B1CDE1B5-B6BB-91A2-1F7B-D2D75744D0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3342" y="418622"/>
            <a:ext cx="4464000" cy="3348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mur, sol&#10;&#10;Le contenu généré par l’IA peut être incorrect.">
            <a:extLst>
              <a:ext uri="{FF2B5EF4-FFF2-40B4-BE49-F238E27FC236}">
                <a16:creationId xmlns:a16="http://schemas.microsoft.com/office/drawing/2014/main" id="{1B2BB78B-7BDF-5525-03B9-74F51A755C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906" y="3429000"/>
            <a:ext cx="4672153" cy="3096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tunnel, métro, Cachot, intérieur&#10;&#10;Le contenu généré par l’IA peut être incorrect.">
            <a:extLst>
              <a:ext uri="{FF2B5EF4-FFF2-40B4-BE49-F238E27FC236}">
                <a16:creationId xmlns:a16="http://schemas.microsoft.com/office/drawing/2014/main" id="{5A47B993-CEA0-A8AE-87CD-CCB2FBF7CE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9326" y="332510"/>
            <a:ext cx="5220000" cy="2975137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herbe, arbre&#10;&#10;Le contenu généré par l’IA peut être incorrect.">
            <a:extLst>
              <a:ext uri="{FF2B5EF4-FFF2-40B4-BE49-F238E27FC236}">
                <a16:creationId xmlns:a16="http://schemas.microsoft.com/office/drawing/2014/main" id="{E196AF43-C108-2FE6-0D65-D2F82DFE5E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200" y="3429000"/>
            <a:ext cx="4587713" cy="309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eau, nature&#10;&#10;Le contenu généré par l’IA peut être incorrect.">
            <a:extLst>
              <a:ext uri="{FF2B5EF4-FFF2-40B4-BE49-F238E27FC236}">
                <a16:creationId xmlns:a16="http://schemas.microsoft.com/office/drawing/2014/main" id="{9323F9B7-B71E-5714-0C42-8730A6565A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6800" y="369854"/>
            <a:ext cx="4512000" cy="338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arbre&#10;&#10;Le contenu généré par l’IA peut être incorrect.">
            <a:extLst>
              <a:ext uri="{FF2B5EF4-FFF2-40B4-BE49-F238E27FC236}">
                <a16:creationId xmlns:a16="http://schemas.microsoft.com/office/drawing/2014/main" id="{A7C3C4CC-2EC8-FB7E-F977-46EB1B3E99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713" y="369000"/>
            <a:ext cx="4590000" cy="3060000"/>
          </a:xfrm>
          <a:prstGeom prst="rect">
            <a:avLst/>
          </a:prstGeom>
          <a:ln w="88900" cap="sq" cmpd="thickThin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bre, plein air, plante, herbe&#10;&#10;Le contenu généré par l’IA peut être incorrect.">
            <a:extLst>
              <a:ext uri="{FF2B5EF4-FFF2-40B4-BE49-F238E27FC236}">
                <a16:creationId xmlns:a16="http://schemas.microsoft.com/office/drawing/2014/main" id="{58FA68BF-A12A-F7C0-EFFE-D3C0F603453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0386" y="3429000"/>
            <a:ext cx="4636368" cy="3060000"/>
          </a:xfrm>
          <a:prstGeom prst="rect">
            <a:avLst/>
          </a:prstGeom>
          <a:ln w="889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plante, pot de fleurs&#10;&#10;Le contenu généré par l’IA peut être incorrect.">
            <a:extLst>
              <a:ext uri="{FF2B5EF4-FFF2-40B4-BE49-F238E27FC236}">
                <a16:creationId xmlns:a16="http://schemas.microsoft.com/office/drawing/2014/main" id="{ED422D47-618C-EC26-4362-957D6CC48F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351" y="3056709"/>
            <a:ext cx="4509983" cy="338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bâtiment, ciel, herbe&#10;&#10;Le contenu généré par l’IA peut être incorrect.">
            <a:extLst>
              <a:ext uri="{FF2B5EF4-FFF2-40B4-BE49-F238E27FC236}">
                <a16:creationId xmlns:a16="http://schemas.microsoft.com/office/drawing/2014/main" id="{7F27EF3B-0298-91B6-41F7-93D2B24F3EA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7862" y="479560"/>
            <a:ext cx="4680000" cy="312214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paysage, maison&#10;&#10;Le contenu généré par l’IA peut être incorrect.">
            <a:extLst>
              <a:ext uri="{FF2B5EF4-FFF2-40B4-BE49-F238E27FC236}">
                <a16:creationId xmlns:a16="http://schemas.microsoft.com/office/drawing/2014/main" id="{FFBEA0A3-0E99-6A59-C28E-2040C901F8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512" y="369000"/>
            <a:ext cx="4982362" cy="306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ature, montagne, arbre&#10;&#10;Le contenu généré par l’IA peut être incorrect.">
            <a:extLst>
              <a:ext uri="{FF2B5EF4-FFF2-40B4-BE49-F238E27FC236}">
                <a16:creationId xmlns:a16="http://schemas.microsoft.com/office/drawing/2014/main" id="{FD7AFA1C-FBAD-693F-B841-A7EE238885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5429" y="3596966"/>
            <a:ext cx="7524000" cy="30096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texte, plein air, rue&#10;&#10;Le contenu généré par l’IA peut être incorrect.">
            <a:extLst>
              <a:ext uri="{FF2B5EF4-FFF2-40B4-BE49-F238E27FC236}">
                <a16:creationId xmlns:a16="http://schemas.microsoft.com/office/drawing/2014/main" id="{165621F2-78AA-C520-3B20-F4DED4BA78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446" y="3755571"/>
            <a:ext cx="7488000" cy="2925000"/>
          </a:xfrm>
          <a:prstGeom prst="rect">
            <a:avLst/>
          </a:prstGeom>
          <a:ln w="889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Architecture médiévale, église&#10;&#10;Le contenu généré par l’IA peut être incorrect.">
            <a:extLst>
              <a:ext uri="{FF2B5EF4-FFF2-40B4-BE49-F238E27FC236}">
                <a16:creationId xmlns:a16="http://schemas.microsoft.com/office/drawing/2014/main" id="{9BAF13C9-85FF-C281-E4C6-86040A6DCF8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2263" y="207429"/>
            <a:ext cx="6948000" cy="2895000"/>
          </a:xfrm>
          <a:prstGeom prst="rect">
            <a:avLst/>
          </a:prstGeom>
          <a:ln w="889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bâtiment&#10;&#10;Le contenu généré par l’IA peut être incorrect.">
            <a:extLst>
              <a:ext uri="{FF2B5EF4-FFF2-40B4-BE49-F238E27FC236}">
                <a16:creationId xmlns:a16="http://schemas.microsoft.com/office/drawing/2014/main" id="{57A64404-4C85-EE8A-C99A-F340778522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223702"/>
            <a:ext cx="7620000" cy="28575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erbe, plante, arbre&#10;&#10;Le contenu généré par l’IA peut être incorrect.">
            <a:extLst>
              <a:ext uri="{FF2B5EF4-FFF2-40B4-BE49-F238E27FC236}">
                <a16:creationId xmlns:a16="http://schemas.microsoft.com/office/drawing/2014/main" id="{FF60C697-08FA-7EB8-9C19-CE1522269E8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7761" y="3754298"/>
            <a:ext cx="6912000" cy="28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herbe, ciel&#10;&#10;Le contenu généré par l’IA peut être incorrect.">
            <a:extLst>
              <a:ext uri="{FF2B5EF4-FFF2-40B4-BE49-F238E27FC236}">
                <a16:creationId xmlns:a16="http://schemas.microsoft.com/office/drawing/2014/main" id="{B9E0DC8F-F4E5-FD86-AF01-A22E8FE73E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572" y="3429000"/>
            <a:ext cx="7740000" cy="3096000"/>
          </a:xfrm>
          <a:prstGeom prst="rect">
            <a:avLst/>
          </a:prstGeom>
          <a:ln w="889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paysage, montagne&#10;&#10;Le contenu généré par l’IA peut être incorrect.">
            <a:extLst>
              <a:ext uri="{FF2B5EF4-FFF2-40B4-BE49-F238E27FC236}">
                <a16:creationId xmlns:a16="http://schemas.microsoft.com/office/drawing/2014/main" id="{767BA894-656C-8E25-D856-1EFD9C6AF45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4433" y="241560"/>
            <a:ext cx="7410282" cy="2988000"/>
          </a:xfrm>
          <a:prstGeom prst="rect">
            <a:avLst/>
          </a:prstGeom>
          <a:ln w="88900" cap="sq" cmpd="thickThin">
            <a:solidFill>
              <a:schemeClr val="bg1">
                <a:lumMod val="6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bâtiment, ciel&#10;&#10;Le contenu généré par l’IA peut être incorrect.">
            <a:extLst>
              <a:ext uri="{FF2B5EF4-FFF2-40B4-BE49-F238E27FC236}">
                <a16:creationId xmlns:a16="http://schemas.microsoft.com/office/drawing/2014/main" id="{153D0CE3-7415-BF76-CD61-C075C19BCE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257" y="262890"/>
            <a:ext cx="7968000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intérieur, affichage, usine, magasin&#10;&#10;Le contenu généré par l’IA peut être incorrect.">
            <a:extLst>
              <a:ext uri="{FF2B5EF4-FFF2-40B4-BE49-F238E27FC236}">
                <a16:creationId xmlns:a16="http://schemas.microsoft.com/office/drawing/2014/main" id="{834F1180-A62E-348D-0D8A-AC5022E078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9128" y="3607110"/>
            <a:ext cx="5315279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C802CAC-A90A-344C-1047-3CCAD8C3AB95}"/>
              </a:ext>
            </a:extLst>
          </p:cNvPr>
          <p:cNvSpPr txBox="1"/>
          <p:nvPr/>
        </p:nvSpPr>
        <p:spPr>
          <a:xfrm>
            <a:off x="1119051" y="4317708"/>
            <a:ext cx="497694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Le </a:t>
            </a:r>
            <a:r>
              <a:rPr lang="fr-FR" sz="4000" b="1" dirty="0" err="1">
                <a:solidFill>
                  <a:schemeClr val="bg1"/>
                </a:solidFill>
              </a:rPr>
              <a:t>Musée"C’era</a:t>
            </a:r>
            <a:r>
              <a:rPr lang="fr-FR" sz="4000" b="1" dirty="0">
                <a:solidFill>
                  <a:schemeClr val="bg1"/>
                </a:solidFill>
              </a:rPr>
              <a:t> Una Volta«  à Suivre</a:t>
            </a: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dessin humoristique, art&#10;&#10;Le contenu généré par l’IA peut être incorrect.">
            <a:extLst>
              <a:ext uri="{FF2B5EF4-FFF2-40B4-BE49-F238E27FC236}">
                <a16:creationId xmlns:a16="http://schemas.microsoft.com/office/drawing/2014/main" id="{9A017623-4EA3-AABC-4154-FA3DFAF5BD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01" y="3664132"/>
            <a:ext cx="5411965" cy="2952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abits, homme, Visage humain, personne&#10;&#10;Le contenu généré par l’IA peut être incorrect.">
            <a:extLst>
              <a:ext uri="{FF2B5EF4-FFF2-40B4-BE49-F238E27FC236}">
                <a16:creationId xmlns:a16="http://schemas.microsoft.com/office/drawing/2014/main" id="{71E1F0DA-B408-F303-AB5E-9F0EB6CD5FE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0171" y="221500"/>
            <a:ext cx="5609963" cy="306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affichage, marché&#10;&#10;Le contenu généré par l’IA peut être incorrect.">
            <a:extLst>
              <a:ext uri="{FF2B5EF4-FFF2-40B4-BE49-F238E27FC236}">
                <a16:creationId xmlns:a16="http://schemas.microsoft.com/office/drawing/2014/main" id="{4AE89810-4F7D-107F-D02E-E2862ABEE4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9" y="297000"/>
            <a:ext cx="5480981" cy="313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magasin, scène, intérieur, affichage&#10;&#10;Le contenu généré par l’IA peut être incorrect.">
            <a:extLst>
              <a:ext uri="{FF2B5EF4-FFF2-40B4-BE49-F238E27FC236}">
                <a16:creationId xmlns:a16="http://schemas.microsoft.com/office/drawing/2014/main" id="{0D21A25E-EA74-0D72-1C59-598BD96BA8A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5868" y="3605409"/>
            <a:ext cx="5165983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peinture, meubles&#10;&#10;Le contenu généré par l’IA peut être incorrect.">
            <a:extLst>
              <a:ext uri="{FF2B5EF4-FFF2-40B4-BE49-F238E27FC236}">
                <a16:creationId xmlns:a16="http://schemas.microsoft.com/office/drawing/2014/main" id="{1709972F-A2AA-9B41-A8F8-6B0A71C5A5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9" y="3579283"/>
            <a:ext cx="5112000" cy="2921153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einture, art, mythologie, église&#10;&#10;Le contenu généré par l’IA peut être incorrect.">
            <a:extLst>
              <a:ext uri="{FF2B5EF4-FFF2-40B4-BE49-F238E27FC236}">
                <a16:creationId xmlns:a16="http://schemas.microsoft.com/office/drawing/2014/main" id="{265AFFC6-2CD9-0266-0BE0-7E58C6514A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0171" y="346069"/>
            <a:ext cx="5652000" cy="308293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mythologie, statue&#10;&#10;Le contenu généré par l’IA peut être incorrect.">
            <a:extLst>
              <a:ext uri="{FF2B5EF4-FFF2-40B4-BE49-F238E27FC236}">
                <a16:creationId xmlns:a16="http://schemas.microsoft.com/office/drawing/2014/main" id="{8BF4D565-A912-D520-4FF2-6E86819B68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365706"/>
            <a:ext cx="5616000" cy="306329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einture, art, mythologie, cadre photo&#10;&#10;Le contenu généré par l’IA peut être incorrect.">
            <a:extLst>
              <a:ext uri="{FF2B5EF4-FFF2-40B4-BE49-F238E27FC236}">
                <a16:creationId xmlns:a16="http://schemas.microsoft.com/office/drawing/2014/main" id="{083C15E9-7275-5B16-0DB4-8B9E92EADB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3615" y="3592343"/>
            <a:ext cx="5165982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personne, musée&#10;&#10;Le contenu généré par l’IA peut être incorrect.">
            <a:extLst>
              <a:ext uri="{FF2B5EF4-FFF2-40B4-BE49-F238E27FC236}">
                <a16:creationId xmlns:a16="http://schemas.microsoft.com/office/drawing/2014/main" id="{BA1E2D08-C1E1-2A89-F212-80CB4324BB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571" y="3324394"/>
            <a:ext cx="5417981" cy="309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intérieur, galerie, musée, art&#10;&#10;Le contenu généré par l’IA peut être incorrect.">
            <a:extLst>
              <a:ext uri="{FF2B5EF4-FFF2-40B4-BE49-F238E27FC236}">
                <a16:creationId xmlns:a16="http://schemas.microsoft.com/office/drawing/2014/main" id="{DDCF434A-670E-E8D8-2E4C-8499EF9257F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4170" y="398418"/>
            <a:ext cx="4728259" cy="316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montagne&#10;&#10;Le contenu généré par l’IA peut être incorrect.">
            <a:extLst>
              <a:ext uri="{FF2B5EF4-FFF2-40B4-BE49-F238E27FC236}">
                <a16:creationId xmlns:a16="http://schemas.microsoft.com/office/drawing/2014/main" id="{1DF3B0D7-EB1F-00C4-0465-E8CBC8E5EC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507" y="404989"/>
            <a:ext cx="5292000" cy="3024011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erbe, plante, ciel&#10;&#10;Le contenu généré par l’IA peut être incorrect.">
            <a:extLst>
              <a:ext uri="{FF2B5EF4-FFF2-40B4-BE49-F238E27FC236}">
                <a16:creationId xmlns:a16="http://schemas.microsoft.com/office/drawing/2014/main" id="{62DE3DDC-E96B-30AC-A24E-A1483C3E18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4125" y="3429000"/>
            <a:ext cx="4896000" cy="306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Le contenu généré par l’IA peut être incorrect.">
            <a:extLst>
              <a:ext uri="{FF2B5EF4-FFF2-40B4-BE49-F238E27FC236}">
                <a16:creationId xmlns:a16="http://schemas.microsoft.com/office/drawing/2014/main" id="{8391B728-59F0-F565-D1AA-0D637F67DB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822" y="3545607"/>
            <a:ext cx="5256000" cy="3003439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arbre, plein air, fruit, arbre fruitier&#10;&#10;Le contenu généré par l’IA peut être incorrect.">
            <a:extLst>
              <a:ext uri="{FF2B5EF4-FFF2-40B4-BE49-F238E27FC236}">
                <a16:creationId xmlns:a16="http://schemas.microsoft.com/office/drawing/2014/main" id="{072FDE9A-E5F7-6618-B757-45662D79DDD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3468" y="205754"/>
            <a:ext cx="5477961" cy="2988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e, route, rue&#10;&#10;Le contenu généré par l’IA peut être incorrect.">
            <a:extLst>
              <a:ext uri="{FF2B5EF4-FFF2-40B4-BE49-F238E27FC236}">
                <a16:creationId xmlns:a16="http://schemas.microsoft.com/office/drawing/2014/main" id="{1FCF54F1-6A74-DA6A-D9A2-A3694BA692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994" y="1119561"/>
            <a:ext cx="8208000" cy="4618877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3AF3F3-3BC6-7DCA-856B-F65D26F6ED94}"/>
              </a:ext>
            </a:extLst>
          </p:cNvPr>
          <p:cNvSpPr txBox="1"/>
          <p:nvPr/>
        </p:nvSpPr>
        <p:spPr>
          <a:xfrm>
            <a:off x="9103658" y="2070847"/>
            <a:ext cx="29032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Sermoneta est une commune italienne d'environ 10 000 habitants située dans la province de Latina, dans la région Latium, en Italie centrale.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34750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34AC40-9D77-092F-11FC-71393DE281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e, route, rue&#10;&#10;Le contenu généré par l’IA peut être incorrect.">
            <a:extLst>
              <a:ext uri="{FF2B5EF4-FFF2-40B4-BE49-F238E27FC236}">
                <a16:creationId xmlns:a16="http://schemas.microsoft.com/office/drawing/2014/main" id="{A5DF141D-5ED9-4332-E499-44FF68DC71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2000" y="1377359"/>
            <a:ext cx="7848000" cy="441629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E3983D-8159-6065-8D38-10FF07A6A54F}"/>
              </a:ext>
            </a:extLst>
          </p:cNvPr>
          <p:cNvSpPr txBox="1"/>
          <p:nvPr/>
        </p:nvSpPr>
        <p:spPr>
          <a:xfrm>
            <a:off x="2589940" y="95785"/>
            <a:ext cx="97524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Sur La Suggestion De </a:t>
            </a:r>
            <a:r>
              <a:rPr lang="fr-FR" sz="2400" b="1" dirty="0" err="1">
                <a:solidFill>
                  <a:schemeClr val="bg1"/>
                </a:solidFill>
              </a:rPr>
              <a:t>JackDidier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Lorient Vous A Présenté Le Village de </a:t>
            </a:r>
            <a:r>
              <a:rPr lang="fr-FR" sz="2400" b="1" dirty="0" err="1">
                <a:solidFill>
                  <a:schemeClr val="bg1"/>
                </a:solidFill>
              </a:rPr>
              <a:t>Sermoneta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AADAAE0-AEB3-40D4-7069-3881C92090FC}"/>
              </a:ext>
            </a:extLst>
          </p:cNvPr>
          <p:cNvSpPr txBox="1"/>
          <p:nvPr/>
        </p:nvSpPr>
        <p:spPr>
          <a:xfrm>
            <a:off x="5437094" y="833511"/>
            <a:ext cx="3150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Italie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7F99292-AB29-9AAA-4478-563C13459F41}"/>
              </a:ext>
            </a:extLst>
          </p:cNvPr>
          <p:cNvSpPr txBox="1"/>
          <p:nvPr/>
        </p:nvSpPr>
        <p:spPr>
          <a:xfrm>
            <a:off x="3240741" y="6024489"/>
            <a:ext cx="10959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  , Daniel</a:t>
            </a:r>
          </a:p>
        </p:txBody>
      </p:sp>
    </p:spTree>
    <p:extLst>
      <p:ext uri="{BB962C8B-B14F-4D97-AF65-F5344CB8AC3E}">
        <p14:creationId xmlns:p14="http://schemas.microsoft.com/office/powerpoint/2010/main" val="2133143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14:window dir="vert"/>
      </p:transition>
    </mc:Choice>
    <mc:Fallback>
      <p:transition spd="slow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96</Words>
  <Application>Microsoft Office PowerPoint</Application>
  <PresentationFormat>Grand écran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2025-02-28T10:54:19Z</dcterms:created>
  <dcterms:modified xsi:type="dcterms:W3CDTF">2025-04-13T08:28:01Z</dcterms:modified>
</cp:coreProperties>
</file>