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6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HulXQDGVvoaam3g4nC8SQ==" hashData="Y0m2ZZA+OXoNwGyWyHC1bY9PX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8C00"/>
    <a:srgbClr val="FFC50D"/>
    <a:srgbClr val="D6A300"/>
    <a:srgbClr val="FFD1D1"/>
    <a:srgbClr val="E5FFE5"/>
    <a:srgbClr val="7DBEFF"/>
    <a:srgbClr val="69B4FF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849" autoAdjust="0"/>
    <p:restoredTop sz="94660" autoAdjust="0"/>
  </p:normalViewPr>
  <p:slideViewPr>
    <p:cSldViewPr>
      <p:cViewPr>
        <p:scale>
          <a:sx n="88" d="100"/>
          <a:sy n="88" d="100"/>
        </p:scale>
        <p:origin x="-76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091AC3-D5CF-4085-B4E1-5E6564838330}" type="datetimeFigureOut">
              <a:rPr lang="fr-FR"/>
              <a:pPr>
                <a:defRPr/>
              </a:pPr>
              <a:t>16/04/2025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1063FC-835D-4AA4-AA2A-32676D5837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0877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6B636F-E29B-4A8D-BD81-B90129514A9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1833A6-B172-4DD2-9330-5C17F289161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244FAE-9255-437A-A37C-76C403F42C4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3D840-AC44-4BDA-B29A-B234613D7A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198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491E9-52D8-4971-8682-3182822016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2189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FF6F9-37EB-4622-B5AF-CD751E99DB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43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397FD-E2D5-4AD1-92B6-33C823F420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77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B1010-7C8F-4F15-B288-8A1BE5E6C8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084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E729F0-588C-4A8B-B4C5-EFD96BA339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0478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54A8A-E092-43E4-8D71-01EDD12815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801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744B2-F437-418B-BF0A-76AD8C30C2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4693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B3075-2A3A-4F49-B78B-C0CDA7CD76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28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92836-72F7-4286-96CA-EBA9B1CE8F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69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A3636-B7E1-492D-9EBF-11BEECAA8E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360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335">
              <a:schemeClr val="tx1"/>
            </a:gs>
            <a:gs pos="88000">
              <a:schemeClr val="accent4">
                <a:lumMod val="10000"/>
              </a:schemeClr>
            </a:gs>
            <a:gs pos="65667">
              <a:schemeClr val="accent4">
                <a:lumMod val="10000"/>
              </a:schemeClr>
            </a:gs>
            <a:gs pos="73000">
              <a:schemeClr val="tx1">
                <a:lumMod val="50000"/>
              </a:schemeClr>
            </a:gs>
            <a:gs pos="77000">
              <a:srgbClr val="B88C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9493E7-282A-4AE9-8D3C-85AEEE4DE8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image" Target="../media/image3.gif"/><Relationship Id="rId18" Type="http://schemas.openxmlformats.org/officeDocument/2006/relationships/image" Target="../media/image8.png"/><Relationship Id="rId3" Type="http://schemas.openxmlformats.org/officeDocument/2006/relationships/audio" Target="../media/audio1.wav"/><Relationship Id="rId21" Type="http://schemas.openxmlformats.org/officeDocument/2006/relationships/image" Target="../media/image11.jpeg"/><Relationship Id="rId7" Type="http://schemas.openxmlformats.org/officeDocument/2006/relationships/audio" Target="../media/audio5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" Type="http://schemas.openxmlformats.org/officeDocument/2006/relationships/audio" Target="../media/media1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1.png"/><Relationship Id="rId5" Type="http://schemas.openxmlformats.org/officeDocument/2006/relationships/audio" Target="../media/audio3.wav"/><Relationship Id="rId15" Type="http://schemas.openxmlformats.org/officeDocument/2006/relationships/image" Target="../media/image5.png"/><Relationship Id="rId23" Type="http://schemas.openxmlformats.org/officeDocument/2006/relationships/image" Target="../media/image13.jpe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gif"/><Relationship Id="rId4" Type="http://schemas.openxmlformats.org/officeDocument/2006/relationships/audio" Target="../media/audio2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image" Target="../media/image38.jpeg"/><Relationship Id="rId21" Type="http://schemas.openxmlformats.org/officeDocument/2006/relationships/audio" Target="../media/audio9.wav"/><Relationship Id="rId34" Type="http://schemas.openxmlformats.org/officeDocument/2006/relationships/image" Target="../media/image35.jpeg"/><Relationship Id="rId42" Type="http://schemas.microsoft.com/office/2007/relationships/hdphoto" Target="../media/hdphoto5.wdp"/><Relationship Id="rId47" Type="http://schemas.openxmlformats.org/officeDocument/2006/relationships/image" Target="../media/image42.gif"/><Relationship Id="rId50" Type="http://schemas.openxmlformats.org/officeDocument/2006/relationships/image" Target="../media/image45.jpeg"/><Relationship Id="rId55" Type="http://schemas.openxmlformats.org/officeDocument/2006/relationships/image" Target="../media/image50.png"/><Relationship Id="rId63" Type="http://schemas.openxmlformats.org/officeDocument/2006/relationships/image" Target="../media/image5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gif"/><Relationship Id="rId20" Type="http://schemas.openxmlformats.org/officeDocument/2006/relationships/image" Target="../media/image28.jpeg"/><Relationship Id="rId29" Type="http://schemas.openxmlformats.org/officeDocument/2006/relationships/audio" Target="../media/audio13.wav"/><Relationship Id="rId41" Type="http://schemas.openxmlformats.org/officeDocument/2006/relationships/image" Target="../media/image39.png"/><Relationship Id="rId54" Type="http://schemas.openxmlformats.org/officeDocument/2006/relationships/image" Target="../media/image49.jpeg"/><Relationship Id="rId6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21.gif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image" Target="../media/image37.png"/><Relationship Id="rId40" Type="http://schemas.microsoft.com/office/2007/relationships/hdphoto" Target="../media/hdphoto4.wdp"/><Relationship Id="rId45" Type="http://schemas.openxmlformats.org/officeDocument/2006/relationships/image" Target="../media/image41.png"/><Relationship Id="rId53" Type="http://schemas.openxmlformats.org/officeDocument/2006/relationships/image" Target="../media/image48.jpeg"/><Relationship Id="rId58" Type="http://schemas.openxmlformats.org/officeDocument/2006/relationships/image" Target="../media/image51.jpeg"/><Relationship Id="rId5" Type="http://schemas.openxmlformats.org/officeDocument/2006/relationships/image" Target="../media/image17.png"/><Relationship Id="rId15" Type="http://schemas.openxmlformats.org/officeDocument/2006/relationships/image" Target="../media/image25.gif"/><Relationship Id="rId23" Type="http://schemas.openxmlformats.org/officeDocument/2006/relationships/audio" Target="../media/audio10.wav"/><Relationship Id="rId28" Type="http://schemas.openxmlformats.org/officeDocument/2006/relationships/image" Target="../media/image32.jpeg"/><Relationship Id="rId36" Type="http://schemas.microsoft.com/office/2007/relationships/hdphoto" Target="../media/hdphoto2.wdp"/><Relationship Id="rId49" Type="http://schemas.openxmlformats.org/officeDocument/2006/relationships/image" Target="../media/image44.jpeg"/><Relationship Id="rId57" Type="http://schemas.openxmlformats.org/officeDocument/2006/relationships/audio" Target="../media/audio16.wav"/><Relationship Id="rId61" Type="http://schemas.openxmlformats.org/officeDocument/2006/relationships/image" Target="../media/image54.gif"/><Relationship Id="rId10" Type="http://schemas.openxmlformats.org/officeDocument/2006/relationships/image" Target="../media/image20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microsoft.com/office/2007/relationships/hdphoto" Target="../media/hdphoto6.wdp"/><Relationship Id="rId52" Type="http://schemas.openxmlformats.org/officeDocument/2006/relationships/image" Target="../media/image47.jpeg"/><Relationship Id="rId60" Type="http://schemas.openxmlformats.org/officeDocument/2006/relationships/image" Target="../media/image53.jpeg"/><Relationship Id="rId4" Type="http://schemas.openxmlformats.org/officeDocument/2006/relationships/image" Target="../media/image16.png"/><Relationship Id="rId9" Type="http://schemas.openxmlformats.org/officeDocument/2006/relationships/image" Target="../media/image19.gif"/><Relationship Id="rId14" Type="http://schemas.openxmlformats.org/officeDocument/2006/relationships/image" Target="../media/image24.jpeg"/><Relationship Id="rId22" Type="http://schemas.openxmlformats.org/officeDocument/2006/relationships/image" Target="../media/image29.jpeg"/><Relationship Id="rId27" Type="http://schemas.openxmlformats.org/officeDocument/2006/relationships/audio" Target="../media/audio12.wav"/><Relationship Id="rId30" Type="http://schemas.openxmlformats.org/officeDocument/2006/relationships/image" Target="../media/image33.jpeg"/><Relationship Id="rId35" Type="http://schemas.openxmlformats.org/officeDocument/2006/relationships/image" Target="../media/image36.jpeg"/><Relationship Id="rId43" Type="http://schemas.openxmlformats.org/officeDocument/2006/relationships/image" Target="../media/image40.png"/><Relationship Id="rId48" Type="http://schemas.openxmlformats.org/officeDocument/2006/relationships/image" Target="../media/image43.jpeg"/><Relationship Id="rId56" Type="http://schemas.microsoft.com/office/2007/relationships/hdphoto" Target="../media/hdphoto8.wdp"/><Relationship Id="rId64" Type="http://schemas.openxmlformats.org/officeDocument/2006/relationships/image" Target="../media/image57.png"/><Relationship Id="rId8" Type="http://schemas.openxmlformats.org/officeDocument/2006/relationships/image" Target="../media/image9.gif"/><Relationship Id="rId51" Type="http://schemas.openxmlformats.org/officeDocument/2006/relationships/image" Target="../media/image46.jpeg"/><Relationship Id="rId3" Type="http://schemas.openxmlformats.org/officeDocument/2006/relationships/image" Target="../media/image15.png"/><Relationship Id="rId12" Type="http://schemas.openxmlformats.org/officeDocument/2006/relationships/image" Target="../media/image22.gif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microsoft.com/office/2007/relationships/hdphoto" Target="../media/hdphoto3.wdp"/><Relationship Id="rId46" Type="http://schemas.microsoft.com/office/2007/relationships/hdphoto" Target="../media/hdphoto7.wdp"/><Relationship Id="rId5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4. Un meilleur lendemain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1" name="04. Un meilleur lendemain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5" name="07. 2677.wav">
            <a:hlinkClick r:id="" action="ppaction://media"/>
          </p:cNvPr>
          <p:cNvPicPr>
            <a:picLocks noRot="1" noChangeAspect="1"/>
          </p:cNvPicPr>
          <p:nvPr>
            <a:wavAudioFile r:embed="rId3" name="07. Les Dalton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GIF GAROU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86863" cy="68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7 -2677.wav">
            <a:hlinkClick r:id="" action="ppaction://media"/>
          </p:cNvPr>
          <p:cNvPicPr>
            <a:picLocks noRot="1" noChangeAspect="1"/>
          </p:cNvPicPr>
          <p:nvPr>
            <a:wavAudioFile r:embed="rId4" name="07 - On ira tous au paradi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6 -2677.wav">
            <a:hlinkClick r:id="" action="ppaction://media"/>
          </p:cNvPr>
          <p:cNvPicPr>
            <a:picLocks noRot="1" noChangeAspect="1"/>
          </p:cNvPicPr>
          <p:nvPr>
            <a:wavAudioFile r:embed="rId5" name="16 - Et j'entends siffler le train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2677.wav">
            <a:hlinkClick r:id="" action="ppaction://media"/>
          </p:cNvPr>
          <p:cNvPicPr>
            <a:picLocks noRot="1" noChangeAspect="1"/>
          </p:cNvPicPr>
          <p:nvPr>
            <a:wavAudioFile r:embed="rId6" name="11. Il Est Cinq Heures, Paris S’éveill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677.wav">
            <a:hlinkClick r:id="" action="ppaction://media"/>
          </p:cNvPr>
          <p:cNvPicPr>
            <a:picLocks noRot="1" noChangeAspect="1"/>
          </p:cNvPicPr>
          <p:nvPr>
            <a:wavAudioFile r:embed="rId7" name="02 - Qui on est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677.wav">
            <a:hlinkClick r:id="" action="ppaction://media"/>
          </p:cNvPr>
          <p:cNvPicPr>
            <a:picLocks noRot="1" noChangeAspect="1"/>
          </p:cNvPicPr>
          <p:nvPr>
            <a:wavAudioFile r:embed="rId8" name="01 - Sauve qui aim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1904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Garou\qCE3FRj.jpe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332" y="1810194"/>
            <a:ext cx="3164586" cy="3164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90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GIF GAROU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86863" cy="68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727200" y="1412875"/>
            <a:ext cx="561657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01. Des choses à dire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02. </a:t>
            </a:r>
            <a:r>
              <a:rPr lang="fr-FR" sz="2400" b="1" dirty="0" err="1">
                <a:solidFill>
                  <a:srgbClr val="FFC000"/>
                </a:solidFill>
              </a:rPr>
              <a:t>Lonely</a:t>
            </a:r>
            <a:r>
              <a:rPr lang="fr-FR" sz="2400" b="1" dirty="0">
                <a:solidFill>
                  <a:srgbClr val="FFC000"/>
                </a:solidFill>
              </a:rPr>
              <a:t> Waters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03. </a:t>
            </a:r>
            <a:r>
              <a:rPr lang="fr-FR" sz="2400" b="1" dirty="0" err="1">
                <a:solidFill>
                  <a:srgbClr val="FFC000"/>
                </a:solidFill>
              </a:rPr>
              <a:t>Nobody</a:t>
            </a:r>
            <a:r>
              <a:rPr lang="fr-FR" sz="2400" b="1" dirty="0">
                <a:solidFill>
                  <a:srgbClr val="FFC000"/>
                </a:solidFill>
              </a:rPr>
              <a:t> </a:t>
            </a:r>
            <a:r>
              <a:rPr lang="fr-FR" sz="2400" b="1" dirty="0" err="1">
                <a:solidFill>
                  <a:srgbClr val="FFC000"/>
                </a:solidFill>
              </a:rPr>
              <a:t>Else</a:t>
            </a:r>
            <a:endParaRPr lang="fr-FR" sz="2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04. Un meilleur lendemain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05. La porte du désert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06. Sur un malentendu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07. Demain dès l'aube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08. Paradoxalement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09. Scènes d'amour</a:t>
            </a:r>
          </a:p>
          <a:p>
            <a:pPr algn="ctr" eaLnBrk="1" hangingPunct="1"/>
            <a:r>
              <a:rPr lang="fr-FR" sz="2400" b="1" dirty="0">
                <a:solidFill>
                  <a:srgbClr val="FFC000"/>
                </a:solidFill>
              </a:rPr>
              <a:t>10. Pour elle</a:t>
            </a:r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77443-garou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37112"/>
            <a:ext cx="3340820" cy="22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011" y="4870450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7" name="01. Des choses à di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9" name="02. Lonely Water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1" name="04. Un meilleur lendemain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3" name="03. Nobody Els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5" name="05. La porte du déser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7" name="07. Demain dès l'aub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9" name="08. Paradoxalemen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31" name="09. Scènes d'amou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3" name="10. Pour ell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8024" y="1488633"/>
            <a:ext cx="374650" cy="369888"/>
          </a:xfrm>
          <a:prstGeom prst="ellipse">
            <a:avLst/>
          </a:prstGeom>
          <a:blipFill dpi="0" rotWithShape="1"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7" name="06. Sur un malentendu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390650"/>
            <a:ext cx="1549400" cy="1703388"/>
          </a:xfrm>
          <a:prstGeom prst="frame">
            <a:avLst>
              <a:gd name="adj1" fmla="val 668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3" name="Picture 2" descr="C:\Users\JCL\Desktop\Garou\qCE3FRj.jpe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756" y="1494631"/>
            <a:ext cx="1379537" cy="150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3" y="427275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2" descr="C:\Users\JCL\Desktop\Garou-presentera-ce-mercredi-la-fete-de-la-musique-sur-France-2_détouré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547" y="2896154"/>
            <a:ext cx="2336800" cy="35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261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Affichage à l'écran (4:3)</PresentationFormat>
  <Paragraphs>13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2025-04-16T13:56:14Z</dcterms:modified>
</cp:coreProperties>
</file>