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56" r:id="rId3"/>
    <p:sldId id="285" r:id="rId4"/>
    <p:sldId id="271" r:id="rId5"/>
    <p:sldId id="272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61" r:id="rId16"/>
    <p:sldId id="260" r:id="rId17"/>
    <p:sldId id="259" r:id="rId18"/>
    <p:sldId id="258" r:id="rId19"/>
    <p:sldId id="257" r:id="rId20"/>
    <p:sldId id="273" r:id="rId21"/>
    <p:sldId id="274" r:id="rId22"/>
    <p:sldId id="275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8" autoAdjust="0"/>
    <p:restoredTop sz="94660"/>
  </p:normalViewPr>
  <p:slideViewPr>
    <p:cSldViewPr snapToGrid="0">
      <p:cViewPr varScale="1">
        <p:scale>
          <a:sx n="63" d="100"/>
          <a:sy n="63" d="100"/>
        </p:scale>
        <p:origin x="475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11/04/2025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rsonne, portrait, habits&#10;&#10;Le contenu généré par l’IA peut être incorrect.">
            <a:extLst>
              <a:ext uri="{FF2B5EF4-FFF2-40B4-BE49-F238E27FC236}">
                <a16:creationId xmlns:a16="http://schemas.microsoft.com/office/drawing/2014/main" id="{BA2A3E53-BF7B-8008-E326-A047024A93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4826" y="467895"/>
            <a:ext cx="4896000" cy="592220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E3FA05-9F5A-7432-A06B-ED962D7B65BA}"/>
              </a:ext>
            </a:extLst>
          </p:cNvPr>
          <p:cNvSpPr txBox="1"/>
          <p:nvPr/>
        </p:nvSpPr>
        <p:spPr>
          <a:xfrm>
            <a:off x="7815072" y="1524000"/>
            <a:ext cx="424281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Christian Krohg, né le 13 août 1852 à Vestre Aker et mort le 16 octobre 1925 à Christiana (Oslo), est un peintre, illustrateur, écrivain et journaliste norvégien.</a:t>
            </a:r>
          </a:p>
          <a:p>
            <a:endParaRPr lang="fr-FR" sz="2400" b="1">
              <a:solidFill>
                <a:srgbClr val="FFFF00"/>
              </a:solidFill>
            </a:endParaRPr>
          </a:p>
          <a:p>
            <a:r>
              <a:rPr lang="fr-FR" sz="2400" b="1">
                <a:solidFill>
                  <a:srgbClr val="FFFF00"/>
                </a:solidFill>
              </a:rPr>
              <a:t>Il termine sa carrière artistique en tant que directeur de l'Académie des beaux-arts d'Oslo.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890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  <p:sndAc>
          <p:stSnd loop="1">
            <p:snd r:embed="rId2" name="PEINTRE MON AMI (chanson interprétée par Emmanuelle MANSART).wav"/>
          </p:stSnd>
        </p:sndAc>
      </p:transition>
    </mc:Choice>
    <mc:Fallback>
      <p:transition spd="slow">
        <p:fade/>
        <p:sndAc>
          <p:stSnd loop="1">
            <p:snd r:embed="rId2" name="PEINTRE MON AMI (chanson interprétée par Emmanuelle MANSART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personne, Visage humain, habits&#10;&#10;Le contenu généré par l’IA peut être incorrect.">
            <a:extLst>
              <a:ext uri="{FF2B5EF4-FFF2-40B4-BE49-F238E27FC236}">
                <a16:creationId xmlns:a16="http://schemas.microsoft.com/office/drawing/2014/main" id="{48EFF447-7F51-53D4-17C5-A2D5F48FBE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1884" y="363984"/>
            <a:ext cx="4644000" cy="613003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D71836-127A-4846-60E0-CAC451A85170}"/>
              </a:ext>
            </a:extLst>
          </p:cNvPr>
          <p:cNvSpPr txBox="1"/>
          <p:nvPr/>
        </p:nvSpPr>
        <p:spPr>
          <a:xfrm>
            <a:off x="6888480" y="2755392"/>
            <a:ext cx="4779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Femme coupant le pain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A9AB194-D851-0D13-BBFB-C7B523711F0D}"/>
              </a:ext>
            </a:extLst>
          </p:cNvPr>
          <p:cNvSpPr txBox="1"/>
          <p:nvPr/>
        </p:nvSpPr>
        <p:spPr>
          <a:xfrm>
            <a:off x="7010400" y="3225445"/>
            <a:ext cx="3816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d'art de Bergen (Bergen)  1879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orloge, personne, pose&#10;&#10;Le contenu généré par l’IA peut être incorrect.">
            <a:extLst>
              <a:ext uri="{FF2B5EF4-FFF2-40B4-BE49-F238E27FC236}">
                <a16:creationId xmlns:a16="http://schemas.microsoft.com/office/drawing/2014/main" id="{D32B120B-4D9A-F4C1-0245-5A6B651C6C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613" y="931903"/>
            <a:ext cx="7416000" cy="499419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D4B9D1-14C6-C367-586E-ABD22F8D5DD1}"/>
              </a:ext>
            </a:extLst>
          </p:cNvPr>
          <p:cNvSpPr txBox="1"/>
          <p:nvPr/>
        </p:nvSpPr>
        <p:spPr>
          <a:xfrm>
            <a:off x="-298699" y="5926097"/>
            <a:ext cx="4462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	Le projet est étudié	1910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434F92E-780E-2ABC-483D-37D923761B92}"/>
              </a:ext>
            </a:extLst>
          </p:cNvPr>
          <p:cNvSpPr txBox="1"/>
          <p:nvPr/>
        </p:nvSpPr>
        <p:spPr>
          <a:xfrm>
            <a:off x="3718560" y="5926096"/>
            <a:ext cx="5205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Musée d'art de Lillehammer (Lillehammer)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0741A5A-AD3C-9587-19F7-9DAF3642BBCA}"/>
              </a:ext>
            </a:extLst>
          </p:cNvPr>
          <p:cNvSpPr txBox="1"/>
          <p:nvPr/>
        </p:nvSpPr>
        <p:spPr>
          <a:xfrm>
            <a:off x="7933765" y="1629815"/>
            <a:ext cx="425823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Christian Krohg est le fils du légiste et homme d'état Georg Anton Krohg (1817–1873), lui-même fils du conseiller d'état et ministre norvégien Christian Krohg (1777–1828). De 1869 à 1873, il étudie le droit à l'université de Christiana suivant la tradition de la lignée familiale.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art, dessin&#10;&#10;Le contenu généré par l’IA peut être incorrect.">
            <a:extLst>
              <a:ext uri="{FF2B5EF4-FFF2-40B4-BE49-F238E27FC236}">
                <a16:creationId xmlns:a16="http://schemas.microsoft.com/office/drawing/2014/main" id="{5763B73A-C627-6ECB-0CDF-43F08FC6A9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4724" y="412454"/>
            <a:ext cx="4284000" cy="603309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8775F1-6EF1-071F-1547-57156EC9983C}"/>
              </a:ext>
            </a:extLst>
          </p:cNvPr>
          <p:cNvSpPr txBox="1"/>
          <p:nvPr/>
        </p:nvSpPr>
        <p:spPr>
          <a:xfrm>
            <a:off x="1511808" y="3253771"/>
            <a:ext cx="37429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À </a:t>
            </a:r>
            <a:r>
              <a:rPr lang="fr-FR" sz="2400" b="1" dirty="0" err="1"/>
              <a:t>babord</a:t>
            </a:r>
            <a:r>
              <a:rPr lang="fr-FR" sz="2400" b="1" dirty="0"/>
              <a:t> 1879</a:t>
            </a:r>
          </a:p>
          <a:p>
            <a:endParaRPr lang="fr-FR" sz="2400" b="1" dirty="0"/>
          </a:p>
          <a:p>
            <a:r>
              <a:rPr lang="fr-FR" sz="2400" b="1" dirty="0"/>
              <a:t>Galerie nationale d'Oslo (Oslo)</a:t>
            </a: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table, texte&#10;&#10;Le contenu généré par l’IA peut être incorrect.">
            <a:extLst>
              <a:ext uri="{FF2B5EF4-FFF2-40B4-BE49-F238E27FC236}">
                <a16:creationId xmlns:a16="http://schemas.microsoft.com/office/drawing/2014/main" id="{79E2EDD2-2540-07BC-82E7-051B38428D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016" y="423000"/>
            <a:ext cx="3609247" cy="601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B1047F-BBE1-2BE5-0918-6E72939EF6A9}"/>
              </a:ext>
            </a:extLst>
          </p:cNvPr>
          <p:cNvSpPr txBox="1"/>
          <p:nvPr/>
        </p:nvSpPr>
        <p:spPr>
          <a:xfrm>
            <a:off x="6096000" y="3198167"/>
            <a:ext cx="5632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Couturière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1974D88-8D41-CF46-6B49-01BAFDAD9E7E}"/>
              </a:ext>
            </a:extLst>
          </p:cNvPr>
          <p:cNvSpPr txBox="1"/>
          <p:nvPr/>
        </p:nvSpPr>
        <p:spPr>
          <a:xfrm>
            <a:off x="5937504" y="3840480"/>
            <a:ext cx="5791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	Galerie nationale du Danemark (Copenhague)  1880</a:t>
            </a: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ersonne, bébé&#10;&#10;Le contenu généré par l’IA peut être incorrect.">
            <a:extLst>
              <a:ext uri="{FF2B5EF4-FFF2-40B4-BE49-F238E27FC236}">
                <a16:creationId xmlns:a16="http://schemas.microsoft.com/office/drawing/2014/main" id="{66546A7E-6D27-25B3-E600-AC68FDF0C2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7262" y="404438"/>
            <a:ext cx="3420000" cy="604912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50D63D-1967-B84B-A4AF-DF4CEBE004BD}"/>
              </a:ext>
            </a:extLst>
          </p:cNvPr>
          <p:cNvSpPr txBox="1"/>
          <p:nvPr/>
        </p:nvSpPr>
        <p:spPr>
          <a:xfrm>
            <a:off x="1255776" y="4023360"/>
            <a:ext cx="6949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	Galerie nationale d'Oslo (Oslo)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96752B7-7E43-24BC-F48C-A1FA5ECA7274}"/>
              </a:ext>
            </a:extLst>
          </p:cNvPr>
          <p:cNvSpPr txBox="1"/>
          <p:nvPr/>
        </p:nvSpPr>
        <p:spPr>
          <a:xfrm>
            <a:off x="3499104" y="3561695"/>
            <a:ext cx="4462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Fille malade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croquis, habits&#10;&#10;Le contenu généré par l’IA peut être incorrect.">
            <a:extLst>
              <a:ext uri="{FF2B5EF4-FFF2-40B4-BE49-F238E27FC236}">
                <a16:creationId xmlns:a16="http://schemas.microsoft.com/office/drawing/2014/main" id="{37E0D2B7-FF4A-6429-C6C3-2492125F92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3065" y="387087"/>
            <a:ext cx="7272000" cy="608382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C39152-B4C6-37B1-F930-8DA0FEA15C31}"/>
              </a:ext>
            </a:extLst>
          </p:cNvPr>
          <p:cNvSpPr txBox="1"/>
          <p:nvPr/>
        </p:nvSpPr>
        <p:spPr>
          <a:xfrm>
            <a:off x="9131808" y="2804160"/>
            <a:ext cx="28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Hardt le 1882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182FF2E-3686-4AB7-F5DC-10307FE4091A}"/>
              </a:ext>
            </a:extLst>
          </p:cNvPr>
          <p:cNvSpPr txBox="1"/>
          <p:nvPr/>
        </p:nvSpPr>
        <p:spPr>
          <a:xfrm>
            <a:off x="9009888" y="3176677"/>
            <a:ext cx="31821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Galerie nationale d'Oslo (Oslo)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personne, dessin&#10;&#10;Le contenu généré par l’IA peut être incorrect.">
            <a:extLst>
              <a:ext uri="{FF2B5EF4-FFF2-40B4-BE49-F238E27FC236}">
                <a16:creationId xmlns:a16="http://schemas.microsoft.com/office/drawing/2014/main" id="{3D221F62-F624-8DFA-8C92-8A797AB299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0245" y="387000"/>
            <a:ext cx="4540297" cy="608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62A546-AC75-7CA6-3463-FCCA1BD3561D}"/>
              </a:ext>
            </a:extLst>
          </p:cNvPr>
          <p:cNvSpPr txBox="1"/>
          <p:nvPr/>
        </p:nvSpPr>
        <p:spPr>
          <a:xfrm>
            <a:off x="451104" y="3429000"/>
            <a:ext cx="4949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Portrait du peintre suédois Karl </a:t>
            </a:r>
            <a:r>
              <a:rPr lang="fr-FR" sz="2400" b="1" dirty="0" err="1">
                <a:solidFill>
                  <a:srgbClr val="FFFF00"/>
                </a:solidFill>
              </a:rPr>
              <a:t>Nordström</a:t>
            </a:r>
            <a:r>
              <a:rPr lang="fr-FR" sz="2400" b="1" dirty="0">
                <a:solidFill>
                  <a:srgbClr val="FFFF00"/>
                </a:solidFill>
              </a:rPr>
              <a:t>  1882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C950863-C39C-AD9A-7A38-3C521F57CB87}"/>
              </a:ext>
            </a:extLst>
          </p:cNvPr>
          <p:cNvSpPr txBox="1"/>
          <p:nvPr/>
        </p:nvSpPr>
        <p:spPr>
          <a:xfrm>
            <a:off x="536448" y="4730496"/>
            <a:ext cx="4425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Galerie nationale d'Oslo (Oslo)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inture, Dessin d’enfant, art&#10;&#10;Le contenu généré par l’IA peut être incorrect.">
            <a:extLst>
              <a:ext uri="{FF2B5EF4-FFF2-40B4-BE49-F238E27FC236}">
                <a16:creationId xmlns:a16="http://schemas.microsoft.com/office/drawing/2014/main" id="{FEC0C957-B43C-37BB-6921-592DD33F6B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000" y="388247"/>
            <a:ext cx="11628000" cy="561414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7D2D1AC-F5F5-B4DE-9918-29164CE2011D}"/>
              </a:ext>
            </a:extLst>
          </p:cNvPr>
          <p:cNvSpPr txBox="1"/>
          <p:nvPr/>
        </p:nvSpPr>
        <p:spPr>
          <a:xfrm>
            <a:off x="926592" y="6002395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Nature morte avec bouteille de Dom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8597F31-B42E-2A98-A137-D35A4EF97FD0}"/>
              </a:ext>
            </a:extLst>
          </p:cNvPr>
          <p:cNvSpPr txBox="1"/>
          <p:nvPr/>
        </p:nvSpPr>
        <p:spPr>
          <a:xfrm>
            <a:off x="6376416" y="6027003"/>
            <a:ext cx="5815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de </a:t>
            </a:r>
            <a:r>
              <a:rPr lang="fr-FR" sz="2400" b="1" dirty="0" err="1">
                <a:solidFill>
                  <a:srgbClr val="FFFF00"/>
                </a:solidFill>
              </a:rPr>
              <a:t>Skagen</a:t>
            </a:r>
            <a:r>
              <a:rPr lang="fr-FR" sz="2400" b="1" dirty="0">
                <a:solidFill>
                  <a:srgbClr val="FFFF00"/>
                </a:solidFill>
              </a:rPr>
              <a:t> (</a:t>
            </a:r>
            <a:r>
              <a:rPr lang="fr-FR" sz="2400" b="1" dirty="0" err="1">
                <a:solidFill>
                  <a:srgbClr val="FFFF00"/>
                </a:solidFill>
              </a:rPr>
              <a:t>Skagen</a:t>
            </a:r>
            <a:r>
              <a:rPr lang="fr-FR" sz="2400" b="1" dirty="0">
                <a:solidFill>
                  <a:srgbClr val="FFFF00"/>
                </a:solidFill>
              </a:rPr>
              <a:t>)1883</a:t>
            </a: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rbe humaine, Visage humain, portrait, peinture&#10;&#10;Le contenu généré par l’IA peut être incorrect.">
            <a:extLst>
              <a:ext uri="{FF2B5EF4-FFF2-40B4-BE49-F238E27FC236}">
                <a16:creationId xmlns:a16="http://schemas.microsoft.com/office/drawing/2014/main" id="{C0F34B08-90EC-B620-F6FE-6A399BC528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1800" y="241300"/>
            <a:ext cx="6248400" cy="63754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B5522A-868F-76AD-361A-9A2283A0B3C8}"/>
              </a:ext>
            </a:extLst>
          </p:cNvPr>
          <p:cNvSpPr txBox="1"/>
          <p:nvPr/>
        </p:nvSpPr>
        <p:spPr>
          <a:xfrm>
            <a:off x="9223248" y="3121152"/>
            <a:ext cx="2645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	Portrait de l'hôtelier danois Degn Brøndum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BFFC51A-FC68-1E64-3001-7E857DA841A3}"/>
              </a:ext>
            </a:extLst>
          </p:cNvPr>
          <p:cNvSpPr txBox="1"/>
          <p:nvPr/>
        </p:nvSpPr>
        <p:spPr>
          <a:xfrm>
            <a:off x="9305544" y="4380402"/>
            <a:ext cx="2971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Musée de </a:t>
            </a:r>
            <a:r>
              <a:rPr lang="fr-FR" sz="2400" b="1" dirty="0" err="1">
                <a:solidFill>
                  <a:schemeClr val="bg1"/>
                </a:solidFill>
              </a:rPr>
              <a:t>Skagen</a:t>
            </a:r>
            <a:r>
              <a:rPr lang="fr-FR" sz="2400" b="1" dirty="0">
                <a:solidFill>
                  <a:schemeClr val="bg1"/>
                </a:solidFill>
              </a:rPr>
              <a:t> (</a:t>
            </a:r>
            <a:r>
              <a:rPr lang="fr-FR" sz="2400" b="1" dirty="0" err="1">
                <a:solidFill>
                  <a:schemeClr val="bg1"/>
                </a:solidFill>
              </a:rPr>
              <a:t>Skagen</a:t>
            </a:r>
            <a:r>
              <a:rPr lang="fr-FR" sz="2400" b="1" dirty="0">
                <a:solidFill>
                  <a:schemeClr val="bg1"/>
                </a:solidFill>
              </a:rPr>
              <a:t>) 1883</a:t>
            </a: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Visage humain, homme&#10;&#10;Le contenu généré par l’IA peut être incorrect.">
            <a:extLst>
              <a:ext uri="{FF2B5EF4-FFF2-40B4-BE49-F238E27FC236}">
                <a16:creationId xmlns:a16="http://schemas.microsoft.com/office/drawing/2014/main" id="{DA404947-44D8-9499-4922-AAC219A041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6817" y="207000"/>
            <a:ext cx="5260409" cy="644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A802EC-D435-E0DB-A8F4-ABB0F4FBBE2E}"/>
              </a:ext>
            </a:extLst>
          </p:cNvPr>
          <p:cNvSpPr txBox="1"/>
          <p:nvPr/>
        </p:nvSpPr>
        <p:spPr>
          <a:xfrm>
            <a:off x="321969" y="3392424"/>
            <a:ext cx="2974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Charles </a:t>
            </a:r>
            <a:r>
              <a:rPr lang="fr-FR" sz="2400" b="1" dirty="0" err="1">
                <a:solidFill>
                  <a:schemeClr val="bg1"/>
                </a:solidFill>
              </a:rPr>
              <a:t>Lundh</a:t>
            </a:r>
            <a:r>
              <a:rPr lang="fr-FR" sz="2400" b="1" dirty="0">
                <a:solidFill>
                  <a:schemeClr val="bg1"/>
                </a:solidFill>
              </a:rPr>
              <a:t> en conversation avec Christian </a:t>
            </a:r>
            <a:r>
              <a:rPr lang="fr-FR" sz="2400" b="1" dirty="0" err="1">
                <a:solidFill>
                  <a:schemeClr val="bg1"/>
                </a:solidFill>
              </a:rPr>
              <a:t>Krohg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7D67744-3222-2C16-965F-AD4DDE907427}"/>
              </a:ext>
            </a:extLst>
          </p:cNvPr>
          <p:cNvSpPr txBox="1"/>
          <p:nvPr/>
        </p:nvSpPr>
        <p:spPr>
          <a:xfrm>
            <a:off x="321969" y="4925568"/>
            <a:ext cx="28479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Musée de </a:t>
            </a:r>
            <a:r>
              <a:rPr lang="fr-FR" sz="2400" b="1" dirty="0" err="1">
                <a:solidFill>
                  <a:schemeClr val="bg1"/>
                </a:solidFill>
              </a:rPr>
              <a:t>Skagen</a:t>
            </a:r>
            <a:r>
              <a:rPr lang="fr-FR" sz="2400" b="1" dirty="0">
                <a:solidFill>
                  <a:schemeClr val="bg1"/>
                </a:solidFill>
              </a:rPr>
              <a:t> (</a:t>
            </a:r>
            <a:r>
              <a:rPr lang="fr-FR" sz="2400" b="1" dirty="0" err="1">
                <a:solidFill>
                  <a:schemeClr val="bg1"/>
                </a:solidFill>
              </a:rPr>
              <a:t>Skagen</a:t>
            </a:r>
            <a:r>
              <a:rPr lang="fr-FR" sz="2400" b="1" dirty="0">
                <a:solidFill>
                  <a:schemeClr val="bg1"/>
                </a:solidFill>
              </a:rPr>
              <a:t>)  1883</a:t>
            </a: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Œuvre d’art, Peinture acrylique, Visage humain&#10;&#10;Le contenu généré par l’IA peut être incorrect.">
            <a:extLst>
              <a:ext uri="{FF2B5EF4-FFF2-40B4-BE49-F238E27FC236}">
                <a16:creationId xmlns:a16="http://schemas.microsoft.com/office/drawing/2014/main" id="{4034F784-89E9-7B9F-C85F-D6A1B65D98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5536" y="189000"/>
            <a:ext cx="5550322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DC0D3B-7AD7-014D-D4A3-EEF8ADEB131C}"/>
              </a:ext>
            </a:extLst>
          </p:cNvPr>
          <p:cNvSpPr txBox="1"/>
          <p:nvPr/>
        </p:nvSpPr>
        <p:spPr>
          <a:xfrm>
            <a:off x="8002146" y="3198167"/>
            <a:ext cx="38240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	Madeleine 1883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2694A62-E708-A73E-1891-27311F48F292}"/>
              </a:ext>
            </a:extLst>
          </p:cNvPr>
          <p:cNvSpPr txBox="1"/>
          <p:nvPr/>
        </p:nvSpPr>
        <p:spPr>
          <a:xfrm>
            <a:off x="8953122" y="3659832"/>
            <a:ext cx="33364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Musée d'art de Lillehammer (Lillehammer)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art, habits&#10;&#10;Le contenu généré par l’IA peut être incorrect.">
            <a:extLst>
              <a:ext uri="{FF2B5EF4-FFF2-40B4-BE49-F238E27FC236}">
                <a16:creationId xmlns:a16="http://schemas.microsoft.com/office/drawing/2014/main" id="{9D517051-F0DF-5005-2F4D-8A06D63AA4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468" y="189000"/>
            <a:ext cx="5911063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DEEE2B-D403-E7AD-8875-8BC3FD3BE867}"/>
              </a:ext>
            </a:extLst>
          </p:cNvPr>
          <p:cNvSpPr txBox="1"/>
          <p:nvPr/>
        </p:nvSpPr>
        <p:spPr>
          <a:xfrm>
            <a:off x="182880" y="3429000"/>
            <a:ext cx="2957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Mère et enfant 1883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FE10E59-61C5-E8AB-726F-D820B2730F8B}"/>
              </a:ext>
            </a:extLst>
          </p:cNvPr>
          <p:cNvSpPr txBox="1"/>
          <p:nvPr/>
        </p:nvSpPr>
        <p:spPr>
          <a:xfrm>
            <a:off x="329184" y="3900469"/>
            <a:ext cx="29575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Galerie nationale d'Oslo (Oslo)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Visage humain, Œuvre d’art&#10;&#10;Le contenu généré par l’IA peut être incorrect.">
            <a:extLst>
              <a:ext uri="{FF2B5EF4-FFF2-40B4-BE49-F238E27FC236}">
                <a16:creationId xmlns:a16="http://schemas.microsoft.com/office/drawing/2014/main" id="{CA4DE74D-AF72-C530-CED1-301A25F1B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5529" y="225000"/>
            <a:ext cx="8397150" cy="640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578652-7B59-FF80-8FB3-74166672E0A2}"/>
              </a:ext>
            </a:extLst>
          </p:cNvPr>
          <p:cNvSpPr txBox="1"/>
          <p:nvPr/>
        </p:nvSpPr>
        <p:spPr>
          <a:xfrm>
            <a:off x="9619488" y="3206496"/>
            <a:ext cx="2401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Mère endormie avec enfant 1883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D8768AB-DBA9-5E12-C1B9-4BEFE4F5DFE3}"/>
              </a:ext>
            </a:extLst>
          </p:cNvPr>
          <p:cNvSpPr txBox="1"/>
          <p:nvPr/>
        </p:nvSpPr>
        <p:spPr>
          <a:xfrm>
            <a:off x="9619488" y="4535424"/>
            <a:ext cx="2572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Musée de Bergen</a:t>
            </a: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dessin, Œuvre d’art&#10;&#10;Le contenu généré par l’IA peut être incorrect.">
            <a:extLst>
              <a:ext uri="{FF2B5EF4-FFF2-40B4-BE49-F238E27FC236}">
                <a16:creationId xmlns:a16="http://schemas.microsoft.com/office/drawing/2014/main" id="{D25D0FA9-E1FE-EFD3-B6D9-C95D566F95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0" y="234720"/>
            <a:ext cx="5472000" cy="638856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A4ED33-4D0D-B819-EDEF-788E7004C58B}"/>
              </a:ext>
            </a:extLst>
          </p:cNvPr>
          <p:cNvSpPr txBox="1"/>
          <p:nvPr/>
        </p:nvSpPr>
        <p:spPr>
          <a:xfrm>
            <a:off x="134112" y="2868168"/>
            <a:ext cx="3225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Lendemain, autoportrait1883</a:t>
            </a:r>
          </a:p>
          <a:p>
            <a:r>
              <a:rPr lang="fr-FR" sz="2400" b="1" dirty="0"/>
              <a:t>Maison de Michael et Anna </a:t>
            </a:r>
            <a:r>
              <a:rPr lang="fr-FR" sz="2400" b="1" dirty="0" err="1"/>
              <a:t>Ancher</a:t>
            </a:r>
            <a:r>
              <a:rPr lang="fr-FR" sz="2400" b="1" dirty="0"/>
              <a:t> (</a:t>
            </a:r>
            <a:r>
              <a:rPr lang="fr-FR" sz="2400" b="1" dirty="0" err="1"/>
              <a:t>Skagen</a:t>
            </a:r>
            <a:r>
              <a:rPr lang="fr-FR" sz="2400" b="1" dirty="0"/>
              <a:t>)</a:t>
            </a:r>
          </a:p>
          <a:p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lampe, meubles, mur&#10;&#10;Le contenu généré par l’IA peut être incorrect.">
            <a:extLst>
              <a:ext uri="{FF2B5EF4-FFF2-40B4-BE49-F238E27FC236}">
                <a16:creationId xmlns:a16="http://schemas.microsoft.com/office/drawing/2014/main" id="{F9703012-21B6-F127-7F0F-A4CDDA4FB7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2256" y="265927"/>
            <a:ext cx="4788000" cy="632614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4A665D-2621-8D2D-CCCF-DDEB8954A0FC}"/>
              </a:ext>
            </a:extLst>
          </p:cNvPr>
          <p:cNvSpPr txBox="1"/>
          <p:nvPr/>
        </p:nvSpPr>
        <p:spPr>
          <a:xfrm>
            <a:off x="8583168" y="3925824"/>
            <a:ext cx="36088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Fatiguée 1885</a:t>
            </a:r>
          </a:p>
          <a:p>
            <a:r>
              <a:rPr lang="fr-FR" sz="2400" b="1" dirty="0"/>
              <a:t>Galerie nationale d'Oslo (Oslo)</a:t>
            </a:r>
          </a:p>
          <a:p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omme, croquis&#10;&#10;Le contenu généré par l’IA peut être incorrect.">
            <a:extLst>
              <a:ext uri="{FF2B5EF4-FFF2-40B4-BE49-F238E27FC236}">
                <a16:creationId xmlns:a16="http://schemas.microsoft.com/office/drawing/2014/main" id="{21DE0D75-519C-6BE7-643B-B604D1D5A0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4832" y="376536"/>
            <a:ext cx="4872668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88E5DD-8ED9-901F-1D7C-A6BAE519B7CB}"/>
              </a:ext>
            </a:extLst>
          </p:cNvPr>
          <p:cNvSpPr txBox="1"/>
          <p:nvPr/>
        </p:nvSpPr>
        <p:spPr>
          <a:xfrm>
            <a:off x="1146048" y="3224550"/>
            <a:ext cx="3736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Portrait du peintre Gerhard </a:t>
            </a:r>
            <a:r>
              <a:rPr lang="fr-FR" sz="2400" b="1" dirty="0" err="1">
                <a:solidFill>
                  <a:schemeClr val="bg1"/>
                </a:solidFill>
              </a:rPr>
              <a:t>Munther</a:t>
            </a:r>
            <a:r>
              <a:rPr lang="fr-FR" sz="2400" b="1" dirty="0">
                <a:solidFill>
                  <a:schemeClr val="bg1"/>
                </a:solidFill>
              </a:rPr>
              <a:t> 1 885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CB2259F-1B3E-65B6-BA91-DB2ADED9C000}"/>
              </a:ext>
            </a:extLst>
          </p:cNvPr>
          <p:cNvSpPr txBox="1"/>
          <p:nvPr/>
        </p:nvSpPr>
        <p:spPr>
          <a:xfrm>
            <a:off x="115824" y="4055547"/>
            <a:ext cx="5602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	Galerie nationale d'Oslo (Oslo) </a:t>
            </a: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personne, art&#10;&#10;Le contenu généré par l’IA peut être incorrect.">
            <a:extLst>
              <a:ext uri="{FF2B5EF4-FFF2-40B4-BE49-F238E27FC236}">
                <a16:creationId xmlns:a16="http://schemas.microsoft.com/office/drawing/2014/main" id="{39808177-FA17-F42E-1F82-82453328F1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592" y="189000"/>
            <a:ext cx="8082232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F81878-D8C2-3374-6A67-A7CE9C0E2830}"/>
              </a:ext>
            </a:extLst>
          </p:cNvPr>
          <p:cNvSpPr txBox="1"/>
          <p:nvPr/>
        </p:nvSpPr>
        <p:spPr>
          <a:xfrm>
            <a:off x="9083040" y="2950464"/>
            <a:ext cx="3194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	Les Bohémiens	1885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8842688-3301-0937-CE7B-372E55FE7753}"/>
              </a:ext>
            </a:extLst>
          </p:cNvPr>
          <p:cNvSpPr txBox="1"/>
          <p:nvPr/>
        </p:nvSpPr>
        <p:spPr>
          <a:xfrm>
            <a:off x="9302496" y="3781461"/>
            <a:ext cx="2974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Musée d'art de Lillehammer (Lillehammer)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femme, intérieur&#10;&#10;Le contenu généré par l’IA peut être incorrect.">
            <a:extLst>
              <a:ext uri="{FF2B5EF4-FFF2-40B4-BE49-F238E27FC236}">
                <a16:creationId xmlns:a16="http://schemas.microsoft.com/office/drawing/2014/main" id="{1CEEA7F7-E6E3-99B5-EF67-FBA36C65A7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3473" y="240334"/>
            <a:ext cx="9505053" cy="615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0D73BF-28C4-AA6E-D519-844ECC559F0A}"/>
              </a:ext>
            </a:extLst>
          </p:cNvPr>
          <p:cNvSpPr txBox="1"/>
          <p:nvPr/>
        </p:nvSpPr>
        <p:spPr>
          <a:xfrm>
            <a:off x="116164" y="6396334"/>
            <a:ext cx="11722268" cy="79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	Albertine dans la salle d'attente du médecin légiste	entre 1886 et 1887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art, portrait&#10;&#10;Le contenu généré par l’IA peut être incorrect.">
            <a:extLst>
              <a:ext uri="{FF2B5EF4-FFF2-40B4-BE49-F238E27FC236}">
                <a16:creationId xmlns:a16="http://schemas.microsoft.com/office/drawing/2014/main" id="{C3C91A14-2FAF-3D96-D165-9067B6DEA5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7811" y="189000"/>
            <a:ext cx="5300613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B676F9-67A1-4226-5347-0193C04881C0}"/>
              </a:ext>
            </a:extLst>
          </p:cNvPr>
          <p:cNvSpPr txBox="1"/>
          <p:nvPr/>
        </p:nvSpPr>
        <p:spPr>
          <a:xfrm>
            <a:off x="137768" y="4023360"/>
            <a:ext cx="4389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	Ane Gaihede	1888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70A3CD3-6C36-B1B9-6999-F11F39190B2A}"/>
              </a:ext>
            </a:extLst>
          </p:cNvPr>
          <p:cNvSpPr txBox="1"/>
          <p:nvPr/>
        </p:nvSpPr>
        <p:spPr>
          <a:xfrm>
            <a:off x="986803" y="4485025"/>
            <a:ext cx="3377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Galerie nationale d'Oslo (Oslo)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Visage humain&#10;&#10;Le contenu généré par l’IA peut être incorrect.">
            <a:extLst>
              <a:ext uri="{FF2B5EF4-FFF2-40B4-BE49-F238E27FC236}">
                <a16:creationId xmlns:a16="http://schemas.microsoft.com/office/drawing/2014/main" id="{CC424157-BB4F-A922-70D8-8223890DF5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841" y="509832"/>
            <a:ext cx="518518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E927ED-A613-6A79-63E9-AB35233047EB}"/>
              </a:ext>
            </a:extLst>
          </p:cNvPr>
          <p:cNvSpPr txBox="1"/>
          <p:nvPr/>
        </p:nvSpPr>
        <p:spPr>
          <a:xfrm>
            <a:off x="6715508" y="3078480"/>
            <a:ext cx="4023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Niels </a:t>
            </a:r>
            <a:r>
              <a:rPr lang="fr-FR" sz="2400" b="1" dirty="0" err="1">
                <a:solidFill>
                  <a:schemeClr val="bg1"/>
                </a:solidFill>
              </a:rPr>
              <a:t>Gaihede</a:t>
            </a:r>
            <a:r>
              <a:rPr lang="fr-FR" sz="2400" b="1" dirty="0">
                <a:solidFill>
                  <a:schemeClr val="bg1"/>
                </a:solidFill>
              </a:rPr>
              <a:t>	1888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1CE57F9-7728-237E-6B58-0DB2836D5254}"/>
              </a:ext>
            </a:extLst>
          </p:cNvPr>
          <p:cNvSpPr txBox="1"/>
          <p:nvPr/>
        </p:nvSpPr>
        <p:spPr>
          <a:xfrm>
            <a:off x="5303520" y="3744360"/>
            <a:ext cx="5681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	Galerie nationale d'Oslo (Oslo)</a:t>
            </a: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ersonne, peinture&#10;&#10;Le contenu généré par l’IA peut être incorrect.">
            <a:extLst>
              <a:ext uri="{FF2B5EF4-FFF2-40B4-BE49-F238E27FC236}">
                <a16:creationId xmlns:a16="http://schemas.microsoft.com/office/drawing/2014/main" id="{A7515287-40F6-2D23-3051-3D16DD8F9A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6145" y="189000"/>
            <a:ext cx="513776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A6F893-330B-40BA-4E8C-6753F625FF30}"/>
              </a:ext>
            </a:extLst>
          </p:cNvPr>
          <p:cNvSpPr txBox="1"/>
          <p:nvPr/>
        </p:nvSpPr>
        <p:spPr>
          <a:xfrm>
            <a:off x="390144" y="3198167"/>
            <a:ext cx="6315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	Portrait de la peintre Oda Krohg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139A1CD-77DB-94E3-7FBA-DC3BB568DA58}"/>
              </a:ext>
            </a:extLst>
          </p:cNvPr>
          <p:cNvSpPr txBox="1"/>
          <p:nvPr/>
        </p:nvSpPr>
        <p:spPr>
          <a:xfrm>
            <a:off x="1341120" y="3715221"/>
            <a:ext cx="41539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Galerie nationale d'Oslo (Oslo)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habits, Visage humain, personne&#10;&#10;Le contenu généré par l’IA peut être incorrect.">
            <a:extLst>
              <a:ext uri="{FF2B5EF4-FFF2-40B4-BE49-F238E27FC236}">
                <a16:creationId xmlns:a16="http://schemas.microsoft.com/office/drawing/2014/main" id="{956226BC-67E8-0E50-3B4A-41787A2E0C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4733" y="279000"/>
            <a:ext cx="550819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D9FFF0-2739-3F11-38F9-6FD4BA056DC6}"/>
              </a:ext>
            </a:extLst>
          </p:cNvPr>
          <p:cNvSpPr txBox="1"/>
          <p:nvPr/>
        </p:nvSpPr>
        <p:spPr>
          <a:xfrm>
            <a:off x="6692115" y="3121152"/>
            <a:ext cx="5365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Tresser ses cheveux	1888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CDE2736-DAEA-A93B-51AC-55BC5665FF5A}"/>
              </a:ext>
            </a:extLst>
          </p:cNvPr>
          <p:cNvSpPr txBox="1"/>
          <p:nvPr/>
        </p:nvSpPr>
        <p:spPr>
          <a:xfrm>
            <a:off x="6692115" y="3781151"/>
            <a:ext cx="5365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Galerie nationale d'Oslo (Oslo)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croquis, dessin&#10;&#10;Le contenu généré par l’IA peut être incorrect.">
            <a:extLst>
              <a:ext uri="{FF2B5EF4-FFF2-40B4-BE49-F238E27FC236}">
                <a16:creationId xmlns:a16="http://schemas.microsoft.com/office/drawing/2014/main" id="{E9D5C1D2-06B6-1D7B-D3C3-1FBA2142DD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3373" y="279000"/>
            <a:ext cx="861538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0EB0F9-87D0-D9F5-B65D-B7BAEA9F30C0}"/>
              </a:ext>
            </a:extLst>
          </p:cNvPr>
          <p:cNvSpPr txBox="1"/>
          <p:nvPr/>
        </p:nvSpPr>
        <p:spPr>
          <a:xfrm>
            <a:off x="199757" y="3236976"/>
            <a:ext cx="30236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Sieste d'après-midi de Niels Gaihede	1888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9C79666-5E3C-B091-1D09-566959CD1A20}"/>
              </a:ext>
            </a:extLst>
          </p:cNvPr>
          <p:cNvSpPr txBox="1"/>
          <p:nvPr/>
        </p:nvSpPr>
        <p:spPr>
          <a:xfrm>
            <a:off x="-662899" y="4437305"/>
            <a:ext cx="35402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	Musée de </a:t>
            </a:r>
            <a:r>
              <a:rPr lang="fr-FR" sz="2400" b="1" dirty="0" err="1">
                <a:solidFill>
                  <a:schemeClr val="bg1"/>
                </a:solidFill>
              </a:rPr>
              <a:t>Skagen</a:t>
            </a:r>
            <a:r>
              <a:rPr lang="fr-FR" sz="2400" b="1" dirty="0">
                <a:solidFill>
                  <a:schemeClr val="bg1"/>
                </a:solidFill>
              </a:rPr>
              <a:t> (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5D2832F-D1A5-9AD7-9932-81DCD49FEBE0}"/>
              </a:ext>
            </a:extLst>
          </p:cNvPr>
          <p:cNvSpPr txBox="1"/>
          <p:nvPr/>
        </p:nvSpPr>
        <p:spPr>
          <a:xfrm>
            <a:off x="711821" y="4806637"/>
            <a:ext cx="3023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  </a:t>
            </a:r>
            <a:r>
              <a:rPr lang="fr-FR" sz="2400" b="1" dirty="0" err="1">
                <a:solidFill>
                  <a:schemeClr val="bg1"/>
                </a:solidFill>
              </a:rPr>
              <a:t>Stragen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Visage humain, peinture, portrait&#10;&#10;Le contenu généré par l’IA peut être incorrect.">
            <a:extLst>
              <a:ext uri="{FF2B5EF4-FFF2-40B4-BE49-F238E27FC236}">
                <a16:creationId xmlns:a16="http://schemas.microsoft.com/office/drawing/2014/main" id="{DCBFF6DC-B931-FA3F-2B85-79B544FE58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5159" y="279000"/>
            <a:ext cx="533333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7D0602-0FF2-0B44-A003-4D59CE4CC4FA}"/>
              </a:ext>
            </a:extLst>
          </p:cNvPr>
          <p:cNvSpPr txBox="1"/>
          <p:nvPr/>
        </p:nvSpPr>
        <p:spPr>
          <a:xfrm>
            <a:off x="6595872" y="3429000"/>
            <a:ext cx="5596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Otto </a:t>
            </a:r>
            <a:r>
              <a:rPr lang="fr-FR" sz="2400" b="1" dirty="0" err="1">
                <a:solidFill>
                  <a:schemeClr val="bg1"/>
                </a:solidFill>
              </a:rPr>
              <a:t>Benzon</a:t>
            </a:r>
            <a:r>
              <a:rPr lang="fr-FR" sz="2400" b="1" dirty="0">
                <a:solidFill>
                  <a:schemeClr val="bg1"/>
                </a:solidFill>
              </a:rPr>
              <a:t> 1888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E69BEC7-6C44-E97F-714C-4C01B8104CB9}"/>
              </a:ext>
            </a:extLst>
          </p:cNvPr>
          <p:cNvSpPr txBox="1"/>
          <p:nvPr/>
        </p:nvSpPr>
        <p:spPr>
          <a:xfrm>
            <a:off x="5730240" y="4133088"/>
            <a:ext cx="5333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	Musée de Skagen (Skagen)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bâtiment, dessin&#10;&#10;Le contenu généré par l’IA peut être incorrect.">
            <a:extLst>
              <a:ext uri="{FF2B5EF4-FFF2-40B4-BE49-F238E27FC236}">
                <a16:creationId xmlns:a16="http://schemas.microsoft.com/office/drawing/2014/main" id="{F4D44B2E-0852-A794-9555-E5505EF907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8579" y="189000"/>
            <a:ext cx="4876764" cy="64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D6CEB4-45A5-4A3E-FBB5-C2B173DDB6EC}"/>
              </a:ext>
            </a:extLst>
          </p:cNvPr>
          <p:cNvSpPr txBox="1"/>
          <p:nvPr/>
        </p:nvSpPr>
        <p:spPr>
          <a:xfrm>
            <a:off x="2172218" y="3230880"/>
            <a:ext cx="31821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Lutte pour la vie	1889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294D42A-7536-C6E2-895D-DAA6B6C3357E}"/>
              </a:ext>
            </a:extLst>
          </p:cNvPr>
          <p:cNvSpPr txBox="1"/>
          <p:nvPr/>
        </p:nvSpPr>
        <p:spPr>
          <a:xfrm>
            <a:off x="1267968" y="4255008"/>
            <a:ext cx="6059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Galerie nationale d'Oslo (Oslo)</a:t>
            </a: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dessin, plante&#10;&#10;Le contenu généré par l’IA peut être incorrect.">
            <a:extLst>
              <a:ext uri="{FF2B5EF4-FFF2-40B4-BE49-F238E27FC236}">
                <a16:creationId xmlns:a16="http://schemas.microsoft.com/office/drawing/2014/main" id="{0B4B98F6-58EE-4000-EDED-11C61B83AE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2701" y="189000"/>
            <a:ext cx="5289798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EEC581-BC56-725D-421A-8F9B52BA3778}"/>
              </a:ext>
            </a:extLst>
          </p:cNvPr>
          <p:cNvSpPr txBox="1"/>
          <p:nvPr/>
        </p:nvSpPr>
        <p:spPr>
          <a:xfrm>
            <a:off x="6412992" y="3428999"/>
            <a:ext cx="5510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Balcon de la porte verte	1889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4AB6AFD-98FA-9802-326E-0D147ABEEA97}"/>
              </a:ext>
            </a:extLst>
          </p:cNvPr>
          <p:cNvSpPr txBox="1"/>
          <p:nvPr/>
        </p:nvSpPr>
        <p:spPr>
          <a:xfrm>
            <a:off x="6412992" y="4084320"/>
            <a:ext cx="5510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	Musée d'art de Lillehammer (Lillehammer)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art, personne, Arts visuels&#10;&#10;Le contenu généré par l’IA peut être incorrect.">
            <a:extLst>
              <a:ext uri="{FF2B5EF4-FFF2-40B4-BE49-F238E27FC236}">
                <a16:creationId xmlns:a16="http://schemas.microsoft.com/office/drawing/2014/main" id="{77481408-B2CE-3BDA-1D22-E192B09FF4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0427" y="171000"/>
            <a:ext cx="7219945" cy="651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4642BC-4C86-4D0A-863D-A0EC932D0362}"/>
              </a:ext>
            </a:extLst>
          </p:cNvPr>
          <p:cNvSpPr txBox="1"/>
          <p:nvPr/>
        </p:nvSpPr>
        <p:spPr>
          <a:xfrm>
            <a:off x="195072" y="2962656"/>
            <a:ext cx="4023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Dans la baignoire	1889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8BA92A4-638A-B676-0058-6D7B426248DD}"/>
              </a:ext>
            </a:extLst>
          </p:cNvPr>
          <p:cNvSpPr txBox="1"/>
          <p:nvPr/>
        </p:nvSpPr>
        <p:spPr>
          <a:xfrm>
            <a:off x="231648" y="3424321"/>
            <a:ext cx="3742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Galerie nationale du Danemark (Copenhague)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intérieur, habits&#10;&#10;Le contenu généré par l’IA peut être incorrect.">
            <a:extLst>
              <a:ext uri="{FF2B5EF4-FFF2-40B4-BE49-F238E27FC236}">
                <a16:creationId xmlns:a16="http://schemas.microsoft.com/office/drawing/2014/main" id="{7656B9AC-C4A0-0931-F98C-73698A28D8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9240" y="189000"/>
            <a:ext cx="4218064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12641E-E423-02DD-6F1C-CA8151492663}"/>
              </a:ext>
            </a:extLst>
          </p:cNvPr>
          <p:cNvSpPr txBox="1"/>
          <p:nvPr/>
        </p:nvSpPr>
        <p:spPr>
          <a:xfrm>
            <a:off x="5376672" y="2755392"/>
            <a:ext cx="6156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Une période de repos	1891	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D317116-F0D9-D1B1-601E-8C524F4E3883}"/>
              </a:ext>
            </a:extLst>
          </p:cNvPr>
          <p:cNvSpPr txBox="1"/>
          <p:nvPr/>
        </p:nvSpPr>
        <p:spPr>
          <a:xfrm>
            <a:off x="5376672" y="3429000"/>
            <a:ext cx="5413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	Musée d'art de Lillehammer (Lillehammer)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habits&#10;&#10;Le contenu généré par l’IA peut être incorrect.">
            <a:extLst>
              <a:ext uri="{FF2B5EF4-FFF2-40B4-BE49-F238E27FC236}">
                <a16:creationId xmlns:a16="http://schemas.microsoft.com/office/drawing/2014/main" id="{1DF919F3-7083-DFDB-10EC-19ECC5B004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2944" y="699622"/>
            <a:ext cx="8388000" cy="545875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BBA923-8AD6-403D-141F-35F894C86CD1}"/>
              </a:ext>
            </a:extLst>
          </p:cNvPr>
          <p:cNvSpPr txBox="1"/>
          <p:nvPr/>
        </p:nvSpPr>
        <p:spPr>
          <a:xfrm>
            <a:off x="0" y="2953512"/>
            <a:ext cx="41219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	</a:t>
            </a:r>
            <a:r>
              <a:rPr lang="fr-FR" sz="2400" b="1" dirty="0" err="1">
                <a:solidFill>
                  <a:schemeClr val="bg1"/>
                </a:solidFill>
              </a:rPr>
              <a:t>Leiv</a:t>
            </a:r>
            <a:r>
              <a:rPr lang="fr-FR" sz="2400" b="1" dirty="0">
                <a:solidFill>
                  <a:schemeClr val="bg1"/>
                </a:solidFill>
              </a:rPr>
              <a:t> Eriksson découvrant l'Amérique	1893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10B803C-8788-3F10-4D32-3882083AEAFB}"/>
              </a:ext>
            </a:extLst>
          </p:cNvPr>
          <p:cNvSpPr txBox="1"/>
          <p:nvPr/>
        </p:nvSpPr>
        <p:spPr>
          <a:xfrm>
            <a:off x="158496" y="4153841"/>
            <a:ext cx="3218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	Galerie nationale d'Oslo (Oslo)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t, peinture&#10;&#10;Le contenu généré par l’IA peut être incorrect.">
            <a:extLst>
              <a:ext uri="{FF2B5EF4-FFF2-40B4-BE49-F238E27FC236}">
                <a16:creationId xmlns:a16="http://schemas.microsoft.com/office/drawing/2014/main" id="{620E6BAA-1F0C-B623-413F-EA1FA8D972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1102" y="1195857"/>
            <a:ext cx="7344000" cy="498412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562067-CCB8-5624-6B39-A80170857784}"/>
              </a:ext>
            </a:extLst>
          </p:cNvPr>
          <p:cNvSpPr txBox="1"/>
          <p:nvPr/>
        </p:nvSpPr>
        <p:spPr>
          <a:xfrm>
            <a:off x="2977570" y="6179984"/>
            <a:ext cx="7901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	La Procession des abstinents	1912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C634A8B-1BC8-ED83-F558-F066F10DAF20}"/>
              </a:ext>
            </a:extLst>
          </p:cNvPr>
          <p:cNvSpPr txBox="1"/>
          <p:nvPr/>
        </p:nvSpPr>
        <p:spPr>
          <a:xfrm>
            <a:off x="9305364" y="6179985"/>
            <a:ext cx="5548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Collection privée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37C80DE-A2CC-E903-0D0D-643679812190}"/>
              </a:ext>
            </a:extLst>
          </p:cNvPr>
          <p:cNvSpPr txBox="1"/>
          <p:nvPr/>
        </p:nvSpPr>
        <p:spPr>
          <a:xfrm>
            <a:off x="4948518" y="318693"/>
            <a:ext cx="7834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Sur La </a:t>
            </a:r>
            <a:r>
              <a:rPr lang="fr-FR" sz="2400" b="1" dirty="0" err="1">
                <a:solidFill>
                  <a:schemeClr val="bg1"/>
                </a:solidFill>
              </a:rPr>
              <a:t>suggètion</a:t>
            </a:r>
            <a:r>
              <a:rPr lang="fr-FR" sz="2400" b="1" dirty="0">
                <a:solidFill>
                  <a:schemeClr val="bg1"/>
                </a:solidFill>
              </a:rPr>
              <a:t> De </a:t>
            </a:r>
            <a:r>
              <a:rPr lang="fr-FR" sz="2400" b="1" dirty="0" err="1">
                <a:solidFill>
                  <a:schemeClr val="bg1"/>
                </a:solidFill>
              </a:rPr>
              <a:t>JackDidier</a:t>
            </a: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Lorient Vous A présenté Christian  </a:t>
            </a:r>
            <a:r>
              <a:rPr lang="fr-FR" sz="2400" b="1" dirty="0" err="1">
                <a:solidFill>
                  <a:schemeClr val="bg1"/>
                </a:solidFill>
              </a:rPr>
              <a:t>Krohg</a:t>
            </a:r>
            <a:r>
              <a:rPr lang="fr-FR" sz="2400" b="1" dirty="0">
                <a:solidFill>
                  <a:schemeClr val="bg1"/>
                </a:solidFill>
              </a:rPr>
              <a:t> Peintre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7874093-3446-9979-C157-D6E0EA943244}"/>
              </a:ext>
            </a:extLst>
          </p:cNvPr>
          <p:cNvSpPr txBox="1"/>
          <p:nvPr/>
        </p:nvSpPr>
        <p:spPr>
          <a:xfrm>
            <a:off x="147918" y="2353235"/>
            <a:ext cx="42761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474</Words>
  <Application>Microsoft Office PowerPoint</Application>
  <PresentationFormat>Grand écran</PresentationFormat>
  <Paragraphs>72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2025-02-28T10:54:19Z</dcterms:created>
  <dcterms:modified xsi:type="dcterms:W3CDTF">2025-04-11T08:29:24Z</dcterms:modified>
</cp:coreProperties>
</file>