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54" r:id="rId3"/>
    <p:sldId id="36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M0GOHOkYmIc/1TsgfmwCQ==" hashData="p4yxJZicv+O/mmWAgAmgNuhVo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D6A300"/>
    <a:srgbClr val="B88C00"/>
    <a:srgbClr val="FFC50D"/>
    <a:srgbClr val="FFD1D1"/>
    <a:srgbClr val="E5FFE5"/>
    <a:srgbClr val="7DBEFF"/>
    <a:srgbClr val="69B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24" autoAdjust="0"/>
    <p:restoredTop sz="94660" autoAdjust="0"/>
  </p:normalViewPr>
  <p:slideViewPr>
    <p:cSldViewPr>
      <p:cViewPr>
        <p:scale>
          <a:sx n="80" d="100"/>
          <a:sy n="80" d="100"/>
        </p:scale>
        <p:origin x="-1070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634B34-53D2-402A-A58D-110CE009EB55}" type="datetimeFigureOut">
              <a:rPr lang="fr-FR"/>
              <a:pPr>
                <a:defRPr/>
              </a:pPr>
              <a:t>15/04/2025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71C0173-22C4-4AA8-BA79-3C50E6113B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6467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5C7302-24C2-4861-872E-FC575638398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F8E254-E16E-4B67-B719-5FA79239DF5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0DDB97-F92A-4B3A-8166-A1A55EECFDC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BFDA8-583C-46A3-978D-13FAEE9F5B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316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20667-9E98-4716-975C-EE7989A8E0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2139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47D25-18D8-492E-943F-3FAC172971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1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4CD45-2D3F-4BF4-97B5-29EA6A3B96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1864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65662-8430-4D29-B485-18332484E6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6156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83887-B305-48AC-8885-8E32E67913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644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A6CEA-7FD9-427E-8677-2D45880FC5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1188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F66E0-4A7D-4A41-AE81-974E069AD5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5074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22F01-3D57-40AC-857C-32E4E7ED7A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3622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A9E01-68CE-4504-B49D-E2E2BF4A6C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9774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C4FA7-A855-4A90-B5A9-761A4BB01A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110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tx1"/>
            </a:gs>
            <a:gs pos="63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  <a:gs pos="79000">
              <a:schemeClr val="tx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CAD3FCF-02AB-40EB-9B5D-E5FA6EF8E6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notesSlide" Target="../notesSlides/notesSlide1.xml"/><Relationship Id="rId18" Type="http://schemas.openxmlformats.org/officeDocument/2006/relationships/image" Target="../media/image5.png"/><Relationship Id="rId26" Type="http://schemas.openxmlformats.org/officeDocument/2006/relationships/image" Target="../media/image13.png"/><Relationship Id="rId3" Type="http://schemas.openxmlformats.org/officeDocument/2006/relationships/audio" Target="../media/audio1.wav"/><Relationship Id="rId21" Type="http://schemas.openxmlformats.org/officeDocument/2006/relationships/image" Target="../media/image8.png"/><Relationship Id="rId7" Type="http://schemas.openxmlformats.org/officeDocument/2006/relationships/audio" Target="../media/audio5.wav"/><Relationship Id="rId12" Type="http://schemas.openxmlformats.org/officeDocument/2006/relationships/slideLayout" Target="../slideLayouts/slideLayout1.xml"/><Relationship Id="rId17" Type="http://schemas.openxmlformats.org/officeDocument/2006/relationships/image" Target="../media/image4.jpeg"/><Relationship Id="rId25" Type="http://schemas.openxmlformats.org/officeDocument/2006/relationships/image" Target="../media/image12.gif"/><Relationship Id="rId2" Type="http://schemas.openxmlformats.org/officeDocument/2006/relationships/audio" Target="../media/media1.wav"/><Relationship Id="rId16" Type="http://schemas.openxmlformats.org/officeDocument/2006/relationships/image" Target="../media/image3.jpeg"/><Relationship Id="rId20" Type="http://schemas.openxmlformats.org/officeDocument/2006/relationships/image" Target="../media/image7.png"/><Relationship Id="rId29" Type="http://schemas.openxmlformats.org/officeDocument/2006/relationships/image" Target="../media/image16.jpeg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24" Type="http://schemas.openxmlformats.org/officeDocument/2006/relationships/image" Target="../media/image11.png"/><Relationship Id="rId5" Type="http://schemas.openxmlformats.org/officeDocument/2006/relationships/audio" Target="../media/audio3.wav"/><Relationship Id="rId15" Type="http://schemas.openxmlformats.org/officeDocument/2006/relationships/image" Target="../media/image2.png"/><Relationship Id="rId23" Type="http://schemas.openxmlformats.org/officeDocument/2006/relationships/image" Target="../media/image10.png"/><Relationship Id="rId28" Type="http://schemas.openxmlformats.org/officeDocument/2006/relationships/image" Target="../media/image15.jpeg"/><Relationship Id="rId10" Type="http://schemas.openxmlformats.org/officeDocument/2006/relationships/audio" Target="../media/audio8.wav"/><Relationship Id="rId19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image" Target="../media/image1.png"/><Relationship Id="rId22" Type="http://schemas.openxmlformats.org/officeDocument/2006/relationships/image" Target="../media/image9.png"/><Relationship Id="rId27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2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0.wav"/><Relationship Id="rId18" Type="http://schemas.openxmlformats.org/officeDocument/2006/relationships/image" Target="../media/image30.jpeg"/><Relationship Id="rId26" Type="http://schemas.openxmlformats.org/officeDocument/2006/relationships/image" Target="../media/image34.jpeg"/><Relationship Id="rId39" Type="http://schemas.openxmlformats.org/officeDocument/2006/relationships/audio" Target="../media/audio21.wav"/><Relationship Id="rId21" Type="http://schemas.openxmlformats.org/officeDocument/2006/relationships/audio" Target="../media/audio14.wav"/><Relationship Id="rId34" Type="http://schemas.openxmlformats.org/officeDocument/2006/relationships/image" Target="../media/image38.jpeg"/><Relationship Id="rId42" Type="http://schemas.openxmlformats.org/officeDocument/2006/relationships/image" Target="../media/image44.jpeg"/><Relationship Id="rId47" Type="http://schemas.openxmlformats.org/officeDocument/2006/relationships/image" Target="../media/image47.jpeg"/><Relationship Id="rId50" Type="http://schemas.microsoft.com/office/2007/relationships/hdphoto" Target="../media/hdphoto2.wdp"/><Relationship Id="rId55" Type="http://schemas.openxmlformats.org/officeDocument/2006/relationships/image" Target="../media/image52.png"/><Relationship Id="rId63" Type="http://schemas.openxmlformats.org/officeDocument/2006/relationships/image" Target="../media/image57.gif"/><Relationship Id="rId68" Type="http://schemas.openxmlformats.org/officeDocument/2006/relationships/image" Target="../media/image62.jpeg"/><Relationship Id="rId76" Type="http://schemas.openxmlformats.org/officeDocument/2006/relationships/image" Target="../media/image12.gif"/><Relationship Id="rId7" Type="http://schemas.openxmlformats.org/officeDocument/2006/relationships/image" Target="../media/image22.gif"/><Relationship Id="rId71" Type="http://schemas.openxmlformats.org/officeDocument/2006/relationships/image" Target="../media/image6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9.jpeg"/><Relationship Id="rId29" Type="http://schemas.openxmlformats.org/officeDocument/2006/relationships/audio" Target="../media/audio18.wav"/><Relationship Id="rId11" Type="http://schemas.openxmlformats.org/officeDocument/2006/relationships/image" Target="../media/image26.pn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microsoft.com/office/2007/relationships/hdphoto" Target="../media/hdphoto1.wdp"/><Relationship Id="rId40" Type="http://schemas.openxmlformats.org/officeDocument/2006/relationships/image" Target="../media/image42.jpeg"/><Relationship Id="rId45" Type="http://schemas.openxmlformats.org/officeDocument/2006/relationships/image" Target="../media/image46.jpeg"/><Relationship Id="rId53" Type="http://schemas.openxmlformats.org/officeDocument/2006/relationships/image" Target="../media/image51.png"/><Relationship Id="rId58" Type="http://schemas.microsoft.com/office/2007/relationships/hdphoto" Target="../media/hdphoto6.wdp"/><Relationship Id="rId66" Type="http://schemas.openxmlformats.org/officeDocument/2006/relationships/image" Target="../media/image60.png"/><Relationship Id="rId74" Type="http://schemas.openxmlformats.org/officeDocument/2006/relationships/image" Target="../media/image68.gif"/><Relationship Id="rId79" Type="http://schemas.openxmlformats.org/officeDocument/2006/relationships/image" Target="../media/image72.png"/><Relationship Id="rId5" Type="http://schemas.openxmlformats.org/officeDocument/2006/relationships/image" Target="../media/image20.gif"/><Relationship Id="rId61" Type="http://schemas.openxmlformats.org/officeDocument/2006/relationships/image" Target="../media/image56.png"/><Relationship Id="rId10" Type="http://schemas.openxmlformats.org/officeDocument/2006/relationships/image" Target="../media/image25.gif"/><Relationship Id="rId19" Type="http://schemas.openxmlformats.org/officeDocument/2006/relationships/audio" Target="../media/audio13.wav"/><Relationship Id="rId31" Type="http://schemas.openxmlformats.org/officeDocument/2006/relationships/audio" Target="../media/audio19.wav"/><Relationship Id="rId44" Type="http://schemas.openxmlformats.org/officeDocument/2006/relationships/audio" Target="../media/audio22.wav"/><Relationship Id="rId52" Type="http://schemas.microsoft.com/office/2007/relationships/hdphoto" Target="../media/hdphoto3.wdp"/><Relationship Id="rId60" Type="http://schemas.openxmlformats.org/officeDocument/2006/relationships/image" Target="../media/image55.jpeg"/><Relationship Id="rId65" Type="http://schemas.openxmlformats.org/officeDocument/2006/relationships/image" Target="../media/image59.jpeg"/><Relationship Id="rId73" Type="http://schemas.openxmlformats.org/officeDocument/2006/relationships/image" Target="../media/image67.png"/><Relationship Id="rId78" Type="http://schemas.openxmlformats.org/officeDocument/2006/relationships/image" Target="../media/image71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8.jpeg"/><Relationship Id="rId22" Type="http://schemas.openxmlformats.org/officeDocument/2006/relationships/image" Target="../media/image32.jpeg"/><Relationship Id="rId27" Type="http://schemas.openxmlformats.org/officeDocument/2006/relationships/audio" Target="../media/audio17.wav"/><Relationship Id="rId30" Type="http://schemas.openxmlformats.org/officeDocument/2006/relationships/image" Target="../media/image36.jpeg"/><Relationship Id="rId35" Type="http://schemas.openxmlformats.org/officeDocument/2006/relationships/image" Target="../media/image39.png"/><Relationship Id="rId43" Type="http://schemas.openxmlformats.org/officeDocument/2006/relationships/image" Target="../media/image45.png"/><Relationship Id="rId48" Type="http://schemas.openxmlformats.org/officeDocument/2006/relationships/image" Target="../media/image48.gif"/><Relationship Id="rId56" Type="http://schemas.microsoft.com/office/2007/relationships/hdphoto" Target="../media/hdphoto5.wdp"/><Relationship Id="rId64" Type="http://schemas.openxmlformats.org/officeDocument/2006/relationships/image" Target="../media/image58.gif"/><Relationship Id="rId69" Type="http://schemas.openxmlformats.org/officeDocument/2006/relationships/image" Target="../media/image63.gif"/><Relationship Id="rId77" Type="http://schemas.openxmlformats.org/officeDocument/2006/relationships/image" Target="../media/image70.jpeg"/><Relationship Id="rId8" Type="http://schemas.openxmlformats.org/officeDocument/2006/relationships/image" Target="../media/image23.gif"/><Relationship Id="rId51" Type="http://schemas.openxmlformats.org/officeDocument/2006/relationships/image" Target="../media/image50.jpeg"/><Relationship Id="rId72" Type="http://schemas.openxmlformats.org/officeDocument/2006/relationships/image" Target="../media/image66.png"/><Relationship Id="rId3" Type="http://schemas.openxmlformats.org/officeDocument/2006/relationships/image" Target="../media/image18.png"/><Relationship Id="rId12" Type="http://schemas.openxmlformats.org/officeDocument/2006/relationships/image" Target="../media/image27.jpeg"/><Relationship Id="rId17" Type="http://schemas.openxmlformats.org/officeDocument/2006/relationships/audio" Target="../media/audio12.wav"/><Relationship Id="rId25" Type="http://schemas.openxmlformats.org/officeDocument/2006/relationships/audio" Target="../media/audio16.wav"/><Relationship Id="rId33" Type="http://schemas.openxmlformats.org/officeDocument/2006/relationships/audio" Target="../media/audio20.wav"/><Relationship Id="rId38" Type="http://schemas.openxmlformats.org/officeDocument/2006/relationships/image" Target="../media/image41.gif"/><Relationship Id="rId46" Type="http://schemas.openxmlformats.org/officeDocument/2006/relationships/audio" Target="../media/audio23.wav"/><Relationship Id="rId59" Type="http://schemas.openxmlformats.org/officeDocument/2006/relationships/image" Target="../media/image54.jpeg"/><Relationship Id="rId67" Type="http://schemas.openxmlformats.org/officeDocument/2006/relationships/image" Target="../media/image61.gif"/><Relationship Id="rId20" Type="http://schemas.openxmlformats.org/officeDocument/2006/relationships/image" Target="../media/image31.jpeg"/><Relationship Id="rId41" Type="http://schemas.openxmlformats.org/officeDocument/2006/relationships/image" Target="../media/image43.jpeg"/><Relationship Id="rId54" Type="http://schemas.microsoft.com/office/2007/relationships/hdphoto" Target="../media/hdphoto4.wdp"/><Relationship Id="rId62" Type="http://schemas.microsoft.com/office/2007/relationships/hdphoto" Target="../media/hdphoto7.wdp"/><Relationship Id="rId70" Type="http://schemas.openxmlformats.org/officeDocument/2006/relationships/image" Target="../media/image64.png"/><Relationship Id="rId75" Type="http://schemas.openxmlformats.org/officeDocument/2006/relationships/image" Target="../media/image6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5" Type="http://schemas.openxmlformats.org/officeDocument/2006/relationships/audio" Target="../media/audio11.wav"/><Relationship Id="rId23" Type="http://schemas.openxmlformats.org/officeDocument/2006/relationships/audio" Target="../media/audio15.wav"/><Relationship Id="rId28" Type="http://schemas.openxmlformats.org/officeDocument/2006/relationships/image" Target="../media/image35.jpeg"/><Relationship Id="rId36" Type="http://schemas.openxmlformats.org/officeDocument/2006/relationships/image" Target="../media/image40.png"/><Relationship Id="rId49" Type="http://schemas.openxmlformats.org/officeDocument/2006/relationships/image" Target="../media/image49.jpeg"/><Relationship Id="rId57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08. De l'ombre à la lumièr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5" name="06. 1271.wav">
            <a:hlinkClick r:id="" action="ppaction://media"/>
          </p:cNvPr>
          <p:cNvPicPr>
            <a:picLocks noRot="1" noChangeAspect="1"/>
          </p:cNvPicPr>
          <p:nvPr>
            <a:wavAudioFile r:embed="rId3" name="06. Toutes les larmes sèchent un jour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dddd_Modifié.jpe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635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zzzzzz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700088"/>
            <a:ext cx="7418388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04 -1209.wav">
            <a:hlinkClick r:id="" action="ppaction://media"/>
          </p:cNvPr>
          <p:cNvPicPr>
            <a:picLocks noRot="1" noChangeAspect="1"/>
          </p:cNvPicPr>
          <p:nvPr>
            <a:wavAudioFile r:embed="rId4" name="04 - L'Emprise - By TLT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1-11209.wav">
            <a:hlinkClick r:id="" action="ppaction://media"/>
          </p:cNvPr>
          <p:cNvPicPr>
            <a:picLocks noRot="1" noChangeAspect="1"/>
          </p:cNvPicPr>
          <p:nvPr>
            <a:wavAudioFile r:embed="rId5" name="01-12-On ira tous au paradis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7. 1209.wav">
            <a:hlinkClick r:id="" action="ppaction://media"/>
          </p:cNvPr>
          <p:cNvPicPr>
            <a:picLocks noRot="1" noChangeAspect="1"/>
          </p:cNvPicPr>
          <p:nvPr>
            <a:wavAudioFile r:embed="rId6" name="07. Les Dalton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1209.wav">
            <a:hlinkClick r:id="" action="ppaction://media"/>
          </p:cNvPr>
          <p:cNvPicPr>
            <a:picLocks noRot="1" noChangeAspect="1"/>
          </p:cNvPicPr>
          <p:nvPr>
            <a:wavAudioFile r:embed="rId7" name="07 - On ira tous au paradis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1209.wav">
            <a:hlinkClick r:id="" action="ppaction://media"/>
          </p:cNvPr>
          <p:cNvPicPr>
            <a:picLocks noRot="1" noChangeAspect="1"/>
          </p:cNvPicPr>
          <p:nvPr>
            <a:wavAudioFile r:embed="rId8" name="16 - Et j'entends siffler le train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1209.wav">
            <a:hlinkClick r:id="" action="ppaction://media"/>
          </p:cNvPr>
          <p:cNvPicPr>
            <a:picLocks noRot="1" noChangeAspect="1"/>
          </p:cNvPicPr>
          <p:nvPr>
            <a:wavAudioFile r:embed="rId9" name="11. Il Est Cinq Heures, Paris S’éveille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1225.wav">
            <a:hlinkClick r:id="" action="ppaction://media"/>
          </p:cNvPr>
          <p:cNvPicPr>
            <a:picLocks noRot="1" noChangeAspect="1"/>
          </p:cNvPicPr>
          <p:nvPr>
            <a:wavAudioFile r:embed="rId10" name="02 - Qui on est.wav"/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1225.wav">
            <a:hlinkClick r:id="" action="ppaction://media"/>
          </p:cNvPr>
          <p:cNvPicPr>
            <a:picLocks noRot="1" noChangeAspect="1"/>
          </p:cNvPicPr>
          <p:nvPr>
            <a:wavAudioFile r:embed="rId11" name="01 - Sauve qui aime.wav"/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Jean-Baptiste Guegan 2025 de l'ombre a la lumiere\jb guegan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7" y="1790572"/>
            <a:ext cx="3156842" cy="3203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dddd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635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zzzzz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700088"/>
            <a:ext cx="7418388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29916" y="2048897"/>
            <a:ext cx="56165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Lettre à ma voix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Ma délivrance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Une chanson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Est-ce que ça vaut la peine ? (</a:t>
            </a:r>
            <a:r>
              <a:rPr lang="fr-FR" sz="1200" b="1" dirty="0" err="1">
                <a:solidFill>
                  <a:srgbClr val="FFC000"/>
                </a:solidFill>
              </a:rPr>
              <a:t>feat</a:t>
            </a:r>
            <a:r>
              <a:rPr lang="fr-FR" sz="1200" b="1" dirty="0">
                <a:solidFill>
                  <a:srgbClr val="FFC000"/>
                </a:solidFill>
              </a:rPr>
              <a:t>. Chimène </a:t>
            </a:r>
            <a:r>
              <a:rPr lang="fr-FR" sz="1200" b="1" dirty="0" err="1">
                <a:solidFill>
                  <a:srgbClr val="FFC000"/>
                </a:solidFill>
              </a:rPr>
              <a:t>Badi</a:t>
            </a:r>
            <a:r>
              <a:rPr lang="fr-FR" sz="1200" b="1" dirty="0">
                <a:solidFill>
                  <a:srgbClr val="FFC000"/>
                </a:solidFill>
              </a:rPr>
              <a:t>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Ne demande pas l'impossible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Sur le fil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La poussière du temps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De l'ombre à la lumière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Mon dernier combat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Mes années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Je voudrais juste te dire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Les nuits où tu t'en vas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 Je n'ai aimé que toi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14. Elle était slow quand j'étais rock</a:t>
            </a:r>
            <a:endParaRPr lang="fr-FR" sz="1200" b="1" dirty="0">
              <a:solidFill>
                <a:srgbClr val="FFC000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619250" y="1227138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8" descr="C:\Users\JCL\Desktop\Image1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3475038"/>
            <a:ext cx="367188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1. Lettre à ma voix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2. Ma délivranc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3. Une chanson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Est-ce que ça vaut la peine - (feat. Chimène Badi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5. Ne demande pas l'impossibl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6. Sur le fil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Mon dernier comba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Je voudrais juste te dir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Les nuits où tu t'en va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Je n'ai aimé que toi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8. De l'ombre à la lumièr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10. Mes année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4" name="14. Elle était slow quand j'étais rock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6" name="07. La poussière du temps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553" y="4752975"/>
            <a:ext cx="606425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550" y="6429375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87" y="6475413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25" y="4257675"/>
            <a:ext cx="6619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5465763"/>
            <a:ext cx="9223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" descr="barra_peixe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5900" y="466248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>
          <a:xfrm>
            <a:off x="3770313" y="143510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9" name="Picture 2" descr="C:\Users\JCL\Desktop\Jean-Baptiste Guegan 2025 de l'ombre a la lumiere\jb guegan.jp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024" y="1570881"/>
            <a:ext cx="1292827" cy="1312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58" descr="C:\Users\JClaude\Desktop\jjjjjj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507" y="3248818"/>
            <a:ext cx="3433762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5380038"/>
            <a:ext cx="6550025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5662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17</Paragraphs>
  <Slides>3</Slides>
  <Notes>3</Notes>
  <HiddenSlides>0</HiddenSlides>
  <MMClips>10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2025-04-16T07:56:53Z</dcterms:modified>
</cp:coreProperties>
</file>