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4"/>
  </p:notesMasterIdLst>
  <p:sldIdLst>
    <p:sldId id="256" r:id="rId2"/>
    <p:sldId id="276" r:id="rId3"/>
    <p:sldId id="277" r:id="rId4"/>
    <p:sldId id="268" r:id="rId5"/>
    <p:sldId id="269" r:id="rId6"/>
    <p:sldId id="270" r:id="rId7"/>
    <p:sldId id="271" r:id="rId8"/>
    <p:sldId id="278" r:id="rId9"/>
    <p:sldId id="272" r:id="rId10"/>
    <p:sldId id="273" r:id="rId11"/>
    <p:sldId id="279" r:id="rId12"/>
    <p:sldId id="275" r:id="rId13"/>
  </p:sldIdLst>
  <p:sldSz cx="6119813" cy="3446463"/>
  <p:notesSz cx="6858000" cy="9144000"/>
  <p:embeddedFontLst>
    <p:embeddedFont>
      <p:font typeface="Algerian" panose="04020705040A02060702" pitchFamily="82" charset="0"/>
      <p:regular r:id="rId15"/>
    </p:embeddedFont>
    <p:embeddedFont>
      <p:font typeface="Andy" panose="03080602030302030203" pitchFamily="66" charset="0"/>
      <p:bold r:id="rId16"/>
    </p:embeddedFon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Harlow Solid Italic" panose="04030604020F02020D02" pitchFamily="82" charset="0"/>
      <p:italic r:id="rId21"/>
    </p:embeddedFont>
    <p:embeddedFont>
      <p:font typeface="Hobo BT" panose="04040505020C02020802" pitchFamily="82" charset="0"/>
      <p:regular r:id="rId22"/>
    </p:embeddedFont>
  </p:embeddedFontLst>
  <p:defaultTextStyle>
    <a:defPPr>
      <a:defRPr lang="fr-FR"/>
    </a:defPPr>
    <a:lvl1pPr marL="0" algn="l" defTabSz="588612" rtl="0" eaLnBrk="1" latinLnBrk="0" hangingPunct="1">
      <a:defRPr sz="1159" kern="1200">
        <a:solidFill>
          <a:schemeClr val="tx1"/>
        </a:solidFill>
        <a:latin typeface="+mn-lt"/>
        <a:ea typeface="+mn-ea"/>
        <a:cs typeface="+mn-cs"/>
      </a:defRPr>
    </a:lvl1pPr>
    <a:lvl2pPr marL="294306" algn="l" defTabSz="588612" rtl="0" eaLnBrk="1" latinLnBrk="0" hangingPunct="1">
      <a:defRPr sz="1159" kern="1200">
        <a:solidFill>
          <a:schemeClr val="tx1"/>
        </a:solidFill>
        <a:latin typeface="+mn-lt"/>
        <a:ea typeface="+mn-ea"/>
        <a:cs typeface="+mn-cs"/>
      </a:defRPr>
    </a:lvl2pPr>
    <a:lvl3pPr marL="588612" algn="l" defTabSz="588612" rtl="0" eaLnBrk="1" latinLnBrk="0" hangingPunct="1">
      <a:defRPr sz="1159" kern="1200">
        <a:solidFill>
          <a:schemeClr val="tx1"/>
        </a:solidFill>
        <a:latin typeface="+mn-lt"/>
        <a:ea typeface="+mn-ea"/>
        <a:cs typeface="+mn-cs"/>
      </a:defRPr>
    </a:lvl3pPr>
    <a:lvl4pPr marL="882917" algn="l" defTabSz="588612" rtl="0" eaLnBrk="1" latinLnBrk="0" hangingPunct="1">
      <a:defRPr sz="1159" kern="1200">
        <a:solidFill>
          <a:schemeClr val="tx1"/>
        </a:solidFill>
        <a:latin typeface="+mn-lt"/>
        <a:ea typeface="+mn-ea"/>
        <a:cs typeface="+mn-cs"/>
      </a:defRPr>
    </a:lvl4pPr>
    <a:lvl5pPr marL="1177223" algn="l" defTabSz="588612" rtl="0" eaLnBrk="1" latinLnBrk="0" hangingPunct="1">
      <a:defRPr sz="1159" kern="1200">
        <a:solidFill>
          <a:schemeClr val="tx1"/>
        </a:solidFill>
        <a:latin typeface="+mn-lt"/>
        <a:ea typeface="+mn-ea"/>
        <a:cs typeface="+mn-cs"/>
      </a:defRPr>
    </a:lvl5pPr>
    <a:lvl6pPr marL="1471529" algn="l" defTabSz="588612" rtl="0" eaLnBrk="1" latinLnBrk="0" hangingPunct="1">
      <a:defRPr sz="1159" kern="1200">
        <a:solidFill>
          <a:schemeClr val="tx1"/>
        </a:solidFill>
        <a:latin typeface="+mn-lt"/>
        <a:ea typeface="+mn-ea"/>
        <a:cs typeface="+mn-cs"/>
      </a:defRPr>
    </a:lvl6pPr>
    <a:lvl7pPr marL="1765835" algn="l" defTabSz="588612" rtl="0" eaLnBrk="1" latinLnBrk="0" hangingPunct="1">
      <a:defRPr sz="1159" kern="1200">
        <a:solidFill>
          <a:schemeClr val="tx1"/>
        </a:solidFill>
        <a:latin typeface="+mn-lt"/>
        <a:ea typeface="+mn-ea"/>
        <a:cs typeface="+mn-cs"/>
      </a:defRPr>
    </a:lvl7pPr>
    <a:lvl8pPr marL="2060141" algn="l" defTabSz="588612" rtl="0" eaLnBrk="1" latinLnBrk="0" hangingPunct="1">
      <a:defRPr sz="1159" kern="1200">
        <a:solidFill>
          <a:schemeClr val="tx1"/>
        </a:solidFill>
        <a:latin typeface="+mn-lt"/>
        <a:ea typeface="+mn-ea"/>
        <a:cs typeface="+mn-cs"/>
      </a:defRPr>
    </a:lvl8pPr>
    <a:lvl9pPr marL="2354446" algn="l" defTabSz="588612" rtl="0" eaLnBrk="1" latinLnBrk="0" hangingPunct="1">
      <a:defRPr sz="1159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uZxIel7F3DwlSLRs+oRnw==" hashData="pZ02z6/TvCwL6cWCMYSea+YmzkRyBDKUQWjiKzCjVfszw5K+l9JqVsy1dw2GCF/zdiy7kEnLuh+2T+nFT/6Cnw=="/>
  <p:extLst>
    <p:ext uri="{EFAFB233-063F-42B5-8137-9DF3F51BA10A}">
      <p15:sldGuideLst xmlns:p15="http://schemas.microsoft.com/office/powerpoint/2012/main">
        <p15:guide id="1" orient="horz" pos="1086" userDrawn="1">
          <p15:clr>
            <a:srgbClr val="A4A3A4"/>
          </p15:clr>
        </p15:guide>
        <p15:guide id="2" pos="192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52" autoAdjust="0"/>
    <p:restoredTop sz="94660"/>
  </p:normalViewPr>
  <p:slideViewPr>
    <p:cSldViewPr>
      <p:cViewPr>
        <p:scale>
          <a:sx n="110" d="100"/>
          <a:sy n="110" d="100"/>
        </p:scale>
        <p:origin x="230" y="350"/>
      </p:cViewPr>
      <p:guideLst>
        <p:guide orient="horz" pos="1086"/>
        <p:guide pos="192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8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E2BDCE-6401-41EA-9C4B-005721C999D5}" type="datetimeFigureOut">
              <a:rPr lang="fr-FR" smtClean="0"/>
              <a:t>09/09/2024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90563" y="1143000"/>
            <a:ext cx="54768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45ED5A-140A-4A73-A0B6-9E496325D7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4782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588612" rtl="0" eaLnBrk="1" latinLnBrk="0" hangingPunct="1">
      <a:defRPr sz="773" kern="1200">
        <a:solidFill>
          <a:schemeClr val="tx1"/>
        </a:solidFill>
        <a:latin typeface="+mn-lt"/>
        <a:ea typeface="+mn-ea"/>
        <a:cs typeface="+mn-cs"/>
      </a:defRPr>
    </a:lvl1pPr>
    <a:lvl2pPr marL="294306" algn="l" defTabSz="588612" rtl="0" eaLnBrk="1" latinLnBrk="0" hangingPunct="1">
      <a:defRPr sz="773" kern="1200">
        <a:solidFill>
          <a:schemeClr val="tx1"/>
        </a:solidFill>
        <a:latin typeface="+mn-lt"/>
        <a:ea typeface="+mn-ea"/>
        <a:cs typeface="+mn-cs"/>
      </a:defRPr>
    </a:lvl2pPr>
    <a:lvl3pPr marL="588612" algn="l" defTabSz="588612" rtl="0" eaLnBrk="1" latinLnBrk="0" hangingPunct="1">
      <a:defRPr sz="773" kern="1200">
        <a:solidFill>
          <a:schemeClr val="tx1"/>
        </a:solidFill>
        <a:latin typeface="+mn-lt"/>
        <a:ea typeface="+mn-ea"/>
        <a:cs typeface="+mn-cs"/>
      </a:defRPr>
    </a:lvl3pPr>
    <a:lvl4pPr marL="882917" algn="l" defTabSz="588612" rtl="0" eaLnBrk="1" latinLnBrk="0" hangingPunct="1">
      <a:defRPr sz="773" kern="1200">
        <a:solidFill>
          <a:schemeClr val="tx1"/>
        </a:solidFill>
        <a:latin typeface="+mn-lt"/>
        <a:ea typeface="+mn-ea"/>
        <a:cs typeface="+mn-cs"/>
      </a:defRPr>
    </a:lvl4pPr>
    <a:lvl5pPr marL="1177223" algn="l" defTabSz="588612" rtl="0" eaLnBrk="1" latinLnBrk="0" hangingPunct="1">
      <a:defRPr sz="773" kern="1200">
        <a:solidFill>
          <a:schemeClr val="tx1"/>
        </a:solidFill>
        <a:latin typeface="+mn-lt"/>
        <a:ea typeface="+mn-ea"/>
        <a:cs typeface="+mn-cs"/>
      </a:defRPr>
    </a:lvl5pPr>
    <a:lvl6pPr marL="1471529" algn="l" defTabSz="588612" rtl="0" eaLnBrk="1" latinLnBrk="0" hangingPunct="1">
      <a:defRPr sz="773" kern="1200">
        <a:solidFill>
          <a:schemeClr val="tx1"/>
        </a:solidFill>
        <a:latin typeface="+mn-lt"/>
        <a:ea typeface="+mn-ea"/>
        <a:cs typeface="+mn-cs"/>
      </a:defRPr>
    </a:lvl6pPr>
    <a:lvl7pPr marL="1765835" algn="l" defTabSz="588612" rtl="0" eaLnBrk="1" latinLnBrk="0" hangingPunct="1">
      <a:defRPr sz="773" kern="1200">
        <a:solidFill>
          <a:schemeClr val="tx1"/>
        </a:solidFill>
        <a:latin typeface="+mn-lt"/>
        <a:ea typeface="+mn-ea"/>
        <a:cs typeface="+mn-cs"/>
      </a:defRPr>
    </a:lvl7pPr>
    <a:lvl8pPr marL="2060141" algn="l" defTabSz="588612" rtl="0" eaLnBrk="1" latinLnBrk="0" hangingPunct="1">
      <a:defRPr sz="773" kern="1200">
        <a:solidFill>
          <a:schemeClr val="tx1"/>
        </a:solidFill>
        <a:latin typeface="+mn-lt"/>
        <a:ea typeface="+mn-ea"/>
        <a:cs typeface="+mn-cs"/>
      </a:defRPr>
    </a:lvl8pPr>
    <a:lvl9pPr marL="2354446" algn="l" defTabSz="588612" rtl="0" eaLnBrk="1" latinLnBrk="0" hangingPunct="1">
      <a:defRPr sz="773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45ED5A-140A-4A73-A0B6-9E496325D7D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43594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690563" y="1143000"/>
            <a:ext cx="5476875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45ED5A-140A-4A73-A0B6-9E496325D7D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24239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458986" y="1070638"/>
            <a:ext cx="5201841" cy="738756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917972" y="1952996"/>
            <a:ext cx="4283869" cy="88076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757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514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8271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1028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3785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6542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9300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2057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09/09/2024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74980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09/09/2024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82925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83423" y="2214672"/>
            <a:ext cx="5201841" cy="684506"/>
          </a:xfrm>
        </p:spPr>
        <p:txBody>
          <a:bodyPr anchor="t"/>
          <a:lstStyle>
            <a:lvl1pPr algn="l">
              <a:defRPr sz="2412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83423" y="1460758"/>
            <a:ext cx="5201841" cy="753914"/>
          </a:xfrm>
        </p:spPr>
        <p:txBody>
          <a:bodyPr anchor="b"/>
          <a:lstStyle>
            <a:lvl1pPr marL="0" indent="0">
              <a:buNone/>
              <a:defRPr sz="1206">
                <a:solidFill>
                  <a:schemeClr val="tx1">
                    <a:tint val="75000"/>
                  </a:schemeClr>
                </a:solidFill>
              </a:defRPr>
            </a:lvl1pPr>
            <a:lvl2pPr marL="275716" indent="0">
              <a:buNone/>
              <a:defRPr sz="1085">
                <a:solidFill>
                  <a:schemeClr val="tx1">
                    <a:tint val="75000"/>
                  </a:schemeClr>
                </a:solidFill>
              </a:defRPr>
            </a:lvl2pPr>
            <a:lvl3pPr marL="551433" indent="0">
              <a:buNone/>
              <a:defRPr sz="965">
                <a:solidFill>
                  <a:schemeClr val="tx1">
                    <a:tint val="75000"/>
                  </a:schemeClr>
                </a:solidFill>
              </a:defRPr>
            </a:lvl3pPr>
            <a:lvl4pPr marL="827149" indent="0">
              <a:buNone/>
              <a:defRPr sz="844">
                <a:solidFill>
                  <a:schemeClr val="tx1">
                    <a:tint val="75000"/>
                  </a:schemeClr>
                </a:solidFill>
              </a:defRPr>
            </a:lvl4pPr>
            <a:lvl5pPr marL="1102866" indent="0">
              <a:buNone/>
              <a:defRPr sz="844">
                <a:solidFill>
                  <a:schemeClr val="tx1">
                    <a:tint val="75000"/>
                  </a:schemeClr>
                </a:solidFill>
              </a:defRPr>
            </a:lvl5pPr>
            <a:lvl6pPr marL="1378583" indent="0">
              <a:buNone/>
              <a:defRPr sz="844">
                <a:solidFill>
                  <a:schemeClr val="tx1">
                    <a:tint val="75000"/>
                  </a:schemeClr>
                </a:solidFill>
              </a:defRPr>
            </a:lvl6pPr>
            <a:lvl7pPr marL="1654299" indent="0">
              <a:buNone/>
              <a:defRPr sz="844">
                <a:solidFill>
                  <a:schemeClr val="tx1">
                    <a:tint val="75000"/>
                  </a:schemeClr>
                </a:solidFill>
              </a:defRPr>
            </a:lvl7pPr>
            <a:lvl8pPr marL="1930016" indent="0">
              <a:buNone/>
              <a:defRPr sz="844">
                <a:solidFill>
                  <a:schemeClr val="tx1">
                    <a:tint val="75000"/>
                  </a:schemeClr>
                </a:solidFill>
              </a:defRPr>
            </a:lvl8pPr>
            <a:lvl9pPr marL="2205732" indent="0">
              <a:buNone/>
              <a:defRPr sz="84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09/09/2024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33968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05991" y="804175"/>
            <a:ext cx="2702917" cy="2274506"/>
          </a:xfrm>
        </p:spPr>
        <p:txBody>
          <a:bodyPr/>
          <a:lstStyle>
            <a:lvl1pPr>
              <a:defRPr sz="1689"/>
            </a:lvl1pPr>
            <a:lvl2pPr>
              <a:defRPr sz="1447"/>
            </a:lvl2pPr>
            <a:lvl3pPr>
              <a:defRPr sz="1206"/>
            </a:lvl3pPr>
            <a:lvl4pPr>
              <a:defRPr sz="1085"/>
            </a:lvl4pPr>
            <a:lvl5pPr>
              <a:defRPr sz="1085"/>
            </a:lvl5pPr>
            <a:lvl6pPr>
              <a:defRPr sz="1085"/>
            </a:lvl6pPr>
            <a:lvl7pPr>
              <a:defRPr sz="1085"/>
            </a:lvl7pPr>
            <a:lvl8pPr>
              <a:defRPr sz="1085"/>
            </a:lvl8pPr>
            <a:lvl9pPr>
              <a:defRPr sz="1085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110905" y="804175"/>
            <a:ext cx="2702917" cy="2274506"/>
          </a:xfrm>
        </p:spPr>
        <p:txBody>
          <a:bodyPr/>
          <a:lstStyle>
            <a:lvl1pPr>
              <a:defRPr sz="1689"/>
            </a:lvl1pPr>
            <a:lvl2pPr>
              <a:defRPr sz="1447"/>
            </a:lvl2pPr>
            <a:lvl3pPr>
              <a:defRPr sz="1206"/>
            </a:lvl3pPr>
            <a:lvl4pPr>
              <a:defRPr sz="1085"/>
            </a:lvl4pPr>
            <a:lvl5pPr>
              <a:defRPr sz="1085"/>
            </a:lvl5pPr>
            <a:lvl6pPr>
              <a:defRPr sz="1085"/>
            </a:lvl6pPr>
            <a:lvl7pPr>
              <a:defRPr sz="1085"/>
            </a:lvl7pPr>
            <a:lvl8pPr>
              <a:defRPr sz="1085"/>
            </a:lvl8pPr>
            <a:lvl9pPr>
              <a:defRPr sz="1085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09/09/2024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29642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05991" y="771466"/>
            <a:ext cx="2703980" cy="321510"/>
          </a:xfrm>
        </p:spPr>
        <p:txBody>
          <a:bodyPr anchor="b"/>
          <a:lstStyle>
            <a:lvl1pPr marL="0" indent="0">
              <a:buNone/>
              <a:defRPr sz="1447" b="1"/>
            </a:lvl1pPr>
            <a:lvl2pPr marL="275716" indent="0">
              <a:buNone/>
              <a:defRPr sz="1206" b="1"/>
            </a:lvl2pPr>
            <a:lvl3pPr marL="551433" indent="0">
              <a:buNone/>
              <a:defRPr sz="1085" b="1"/>
            </a:lvl3pPr>
            <a:lvl4pPr marL="827149" indent="0">
              <a:buNone/>
              <a:defRPr sz="965" b="1"/>
            </a:lvl4pPr>
            <a:lvl5pPr marL="1102866" indent="0">
              <a:buNone/>
              <a:defRPr sz="965" b="1"/>
            </a:lvl5pPr>
            <a:lvl6pPr marL="1378583" indent="0">
              <a:buNone/>
              <a:defRPr sz="965" b="1"/>
            </a:lvl6pPr>
            <a:lvl7pPr marL="1654299" indent="0">
              <a:buNone/>
              <a:defRPr sz="965" b="1"/>
            </a:lvl7pPr>
            <a:lvl8pPr marL="1930016" indent="0">
              <a:buNone/>
              <a:defRPr sz="965" b="1"/>
            </a:lvl8pPr>
            <a:lvl9pPr marL="2205732" indent="0">
              <a:buNone/>
              <a:defRPr sz="965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05991" y="1092976"/>
            <a:ext cx="2703980" cy="1985705"/>
          </a:xfrm>
        </p:spPr>
        <p:txBody>
          <a:bodyPr/>
          <a:lstStyle>
            <a:lvl1pPr>
              <a:defRPr sz="1447"/>
            </a:lvl1pPr>
            <a:lvl2pPr>
              <a:defRPr sz="1206"/>
            </a:lvl2pPr>
            <a:lvl3pPr>
              <a:defRPr sz="1085"/>
            </a:lvl3pPr>
            <a:lvl4pPr>
              <a:defRPr sz="965"/>
            </a:lvl4pPr>
            <a:lvl5pPr>
              <a:defRPr sz="965"/>
            </a:lvl5pPr>
            <a:lvl6pPr>
              <a:defRPr sz="965"/>
            </a:lvl6pPr>
            <a:lvl7pPr>
              <a:defRPr sz="965"/>
            </a:lvl7pPr>
            <a:lvl8pPr>
              <a:defRPr sz="965"/>
            </a:lvl8pPr>
            <a:lvl9pPr>
              <a:defRPr sz="965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108781" y="771466"/>
            <a:ext cx="2705042" cy="321510"/>
          </a:xfrm>
        </p:spPr>
        <p:txBody>
          <a:bodyPr anchor="b"/>
          <a:lstStyle>
            <a:lvl1pPr marL="0" indent="0">
              <a:buNone/>
              <a:defRPr sz="1447" b="1"/>
            </a:lvl1pPr>
            <a:lvl2pPr marL="275716" indent="0">
              <a:buNone/>
              <a:defRPr sz="1206" b="1"/>
            </a:lvl2pPr>
            <a:lvl3pPr marL="551433" indent="0">
              <a:buNone/>
              <a:defRPr sz="1085" b="1"/>
            </a:lvl3pPr>
            <a:lvl4pPr marL="827149" indent="0">
              <a:buNone/>
              <a:defRPr sz="965" b="1"/>
            </a:lvl4pPr>
            <a:lvl5pPr marL="1102866" indent="0">
              <a:buNone/>
              <a:defRPr sz="965" b="1"/>
            </a:lvl5pPr>
            <a:lvl6pPr marL="1378583" indent="0">
              <a:buNone/>
              <a:defRPr sz="965" b="1"/>
            </a:lvl6pPr>
            <a:lvl7pPr marL="1654299" indent="0">
              <a:buNone/>
              <a:defRPr sz="965" b="1"/>
            </a:lvl7pPr>
            <a:lvl8pPr marL="1930016" indent="0">
              <a:buNone/>
              <a:defRPr sz="965" b="1"/>
            </a:lvl8pPr>
            <a:lvl9pPr marL="2205732" indent="0">
              <a:buNone/>
              <a:defRPr sz="965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108781" y="1092976"/>
            <a:ext cx="2705042" cy="1985705"/>
          </a:xfrm>
        </p:spPr>
        <p:txBody>
          <a:bodyPr/>
          <a:lstStyle>
            <a:lvl1pPr>
              <a:defRPr sz="1447"/>
            </a:lvl1pPr>
            <a:lvl2pPr>
              <a:defRPr sz="1206"/>
            </a:lvl2pPr>
            <a:lvl3pPr>
              <a:defRPr sz="1085"/>
            </a:lvl3pPr>
            <a:lvl4pPr>
              <a:defRPr sz="965"/>
            </a:lvl4pPr>
            <a:lvl5pPr>
              <a:defRPr sz="965"/>
            </a:lvl5pPr>
            <a:lvl6pPr>
              <a:defRPr sz="965"/>
            </a:lvl6pPr>
            <a:lvl7pPr>
              <a:defRPr sz="965"/>
            </a:lvl7pPr>
            <a:lvl8pPr>
              <a:defRPr sz="965"/>
            </a:lvl8pPr>
            <a:lvl9pPr>
              <a:defRPr sz="965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09/09/2024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276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09/09/2024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23377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09/09/2024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108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05992" y="137221"/>
            <a:ext cx="2013376" cy="583984"/>
          </a:xfrm>
        </p:spPr>
        <p:txBody>
          <a:bodyPr anchor="b"/>
          <a:lstStyle>
            <a:lvl1pPr algn="l">
              <a:defRPr sz="1206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392677" y="137220"/>
            <a:ext cx="3421145" cy="2941461"/>
          </a:xfrm>
        </p:spPr>
        <p:txBody>
          <a:bodyPr/>
          <a:lstStyle>
            <a:lvl1pPr>
              <a:defRPr sz="1930"/>
            </a:lvl1pPr>
            <a:lvl2pPr>
              <a:defRPr sz="1689"/>
            </a:lvl2pPr>
            <a:lvl3pPr>
              <a:defRPr sz="1447"/>
            </a:lvl3pPr>
            <a:lvl4pPr>
              <a:defRPr sz="1206"/>
            </a:lvl4pPr>
            <a:lvl5pPr>
              <a:defRPr sz="1206"/>
            </a:lvl5pPr>
            <a:lvl6pPr>
              <a:defRPr sz="1206"/>
            </a:lvl6pPr>
            <a:lvl7pPr>
              <a:defRPr sz="1206"/>
            </a:lvl7pPr>
            <a:lvl8pPr>
              <a:defRPr sz="1206"/>
            </a:lvl8pPr>
            <a:lvl9pPr>
              <a:defRPr sz="1206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05992" y="721204"/>
            <a:ext cx="2013376" cy="2357477"/>
          </a:xfrm>
        </p:spPr>
        <p:txBody>
          <a:bodyPr/>
          <a:lstStyle>
            <a:lvl1pPr marL="0" indent="0">
              <a:buNone/>
              <a:defRPr sz="844"/>
            </a:lvl1pPr>
            <a:lvl2pPr marL="275716" indent="0">
              <a:buNone/>
              <a:defRPr sz="723"/>
            </a:lvl2pPr>
            <a:lvl3pPr marL="551433" indent="0">
              <a:buNone/>
              <a:defRPr sz="603"/>
            </a:lvl3pPr>
            <a:lvl4pPr marL="827149" indent="0">
              <a:buNone/>
              <a:defRPr sz="543"/>
            </a:lvl4pPr>
            <a:lvl5pPr marL="1102866" indent="0">
              <a:buNone/>
              <a:defRPr sz="543"/>
            </a:lvl5pPr>
            <a:lvl6pPr marL="1378583" indent="0">
              <a:buNone/>
              <a:defRPr sz="543"/>
            </a:lvl6pPr>
            <a:lvl7pPr marL="1654299" indent="0">
              <a:buNone/>
              <a:defRPr sz="543"/>
            </a:lvl7pPr>
            <a:lvl8pPr marL="1930016" indent="0">
              <a:buNone/>
              <a:defRPr sz="543"/>
            </a:lvl8pPr>
            <a:lvl9pPr marL="2205732" indent="0">
              <a:buNone/>
              <a:defRPr sz="543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09/09/2024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16070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99526" y="2412524"/>
            <a:ext cx="3671888" cy="284812"/>
          </a:xfrm>
        </p:spPr>
        <p:txBody>
          <a:bodyPr anchor="b"/>
          <a:lstStyle>
            <a:lvl1pPr algn="l">
              <a:defRPr sz="1206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199526" y="307948"/>
            <a:ext cx="3671888" cy="2067878"/>
          </a:xfrm>
        </p:spPr>
        <p:txBody>
          <a:bodyPr/>
          <a:lstStyle>
            <a:lvl1pPr marL="0" indent="0">
              <a:buNone/>
              <a:defRPr sz="1930"/>
            </a:lvl1pPr>
            <a:lvl2pPr marL="275716" indent="0">
              <a:buNone/>
              <a:defRPr sz="1689"/>
            </a:lvl2pPr>
            <a:lvl3pPr marL="551433" indent="0">
              <a:buNone/>
              <a:defRPr sz="1447"/>
            </a:lvl3pPr>
            <a:lvl4pPr marL="827149" indent="0">
              <a:buNone/>
              <a:defRPr sz="1206"/>
            </a:lvl4pPr>
            <a:lvl5pPr marL="1102866" indent="0">
              <a:buNone/>
              <a:defRPr sz="1206"/>
            </a:lvl5pPr>
            <a:lvl6pPr marL="1378583" indent="0">
              <a:buNone/>
              <a:defRPr sz="1206"/>
            </a:lvl6pPr>
            <a:lvl7pPr marL="1654299" indent="0">
              <a:buNone/>
              <a:defRPr sz="1206"/>
            </a:lvl7pPr>
            <a:lvl8pPr marL="1930016" indent="0">
              <a:buNone/>
              <a:defRPr sz="1206"/>
            </a:lvl8pPr>
            <a:lvl9pPr marL="2205732" indent="0">
              <a:buNone/>
              <a:defRPr sz="1206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199526" y="2697337"/>
            <a:ext cx="3671888" cy="404480"/>
          </a:xfrm>
        </p:spPr>
        <p:txBody>
          <a:bodyPr/>
          <a:lstStyle>
            <a:lvl1pPr marL="0" indent="0">
              <a:buNone/>
              <a:defRPr sz="844"/>
            </a:lvl1pPr>
            <a:lvl2pPr marL="275716" indent="0">
              <a:buNone/>
              <a:defRPr sz="723"/>
            </a:lvl2pPr>
            <a:lvl3pPr marL="551433" indent="0">
              <a:buNone/>
              <a:defRPr sz="603"/>
            </a:lvl3pPr>
            <a:lvl4pPr marL="827149" indent="0">
              <a:buNone/>
              <a:defRPr sz="543"/>
            </a:lvl4pPr>
            <a:lvl5pPr marL="1102866" indent="0">
              <a:buNone/>
              <a:defRPr sz="543"/>
            </a:lvl5pPr>
            <a:lvl6pPr marL="1378583" indent="0">
              <a:buNone/>
              <a:defRPr sz="543"/>
            </a:lvl6pPr>
            <a:lvl7pPr marL="1654299" indent="0">
              <a:buNone/>
              <a:defRPr sz="543"/>
            </a:lvl7pPr>
            <a:lvl8pPr marL="1930016" indent="0">
              <a:buNone/>
              <a:defRPr sz="543"/>
            </a:lvl8pPr>
            <a:lvl9pPr marL="2205732" indent="0">
              <a:buNone/>
              <a:defRPr sz="543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09/09/2024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9398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09/09/2024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97821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4436864" y="138019"/>
            <a:ext cx="1376958" cy="2940663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05991" y="138019"/>
            <a:ext cx="4028877" cy="2940663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09/09/2024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26570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05991" y="138018"/>
            <a:ext cx="5507832" cy="57441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05991" y="804175"/>
            <a:ext cx="5507832" cy="227450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05991" y="3194362"/>
            <a:ext cx="1427957" cy="18349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124D89-C875-44CD-8A69-9003D89C4CC0}" type="datetimeFigureOut">
              <a:rPr lang="fr-FR" smtClean="0"/>
              <a:t>09/09/2024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090936" y="3194362"/>
            <a:ext cx="1937941" cy="18349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7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4385866" y="3194362"/>
            <a:ext cx="1427957" cy="18349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2262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551433" rtl="0" eaLnBrk="1" latinLnBrk="0" hangingPunct="1">
        <a:spcBef>
          <a:spcPct val="0"/>
        </a:spcBef>
        <a:buNone/>
        <a:defRPr sz="2653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06788" indent="-206788" algn="l" defTabSz="551433" rtl="0" eaLnBrk="1" latinLnBrk="0" hangingPunct="1">
        <a:spcBef>
          <a:spcPct val="20000"/>
        </a:spcBef>
        <a:buFont typeface="Arial" pitchFamily="34" charset="0"/>
        <a:buChar char="•"/>
        <a:defRPr sz="1930" kern="1200">
          <a:solidFill>
            <a:schemeClr val="tx1"/>
          </a:solidFill>
          <a:latin typeface="+mn-lt"/>
          <a:ea typeface="+mn-ea"/>
          <a:cs typeface="+mn-cs"/>
        </a:defRPr>
      </a:lvl1pPr>
      <a:lvl2pPr marL="448039" indent="-172323" algn="l" defTabSz="551433" rtl="0" eaLnBrk="1" latinLnBrk="0" hangingPunct="1">
        <a:spcBef>
          <a:spcPct val="20000"/>
        </a:spcBef>
        <a:buFont typeface="Arial" pitchFamily="34" charset="0"/>
        <a:buChar char="–"/>
        <a:defRPr sz="1689" kern="1200">
          <a:solidFill>
            <a:schemeClr val="tx1"/>
          </a:solidFill>
          <a:latin typeface="+mn-lt"/>
          <a:ea typeface="+mn-ea"/>
          <a:cs typeface="+mn-cs"/>
        </a:defRPr>
      </a:lvl2pPr>
      <a:lvl3pPr marL="689291" indent="-137858" algn="l" defTabSz="551433" rtl="0" eaLnBrk="1" latinLnBrk="0" hangingPunct="1">
        <a:spcBef>
          <a:spcPct val="20000"/>
        </a:spcBef>
        <a:buFont typeface="Arial" pitchFamily="34" charset="0"/>
        <a:buChar char="•"/>
        <a:defRPr sz="1447" kern="1200">
          <a:solidFill>
            <a:schemeClr val="tx1"/>
          </a:solidFill>
          <a:latin typeface="+mn-lt"/>
          <a:ea typeface="+mn-ea"/>
          <a:cs typeface="+mn-cs"/>
        </a:defRPr>
      </a:lvl3pPr>
      <a:lvl4pPr marL="965008" indent="-137858" algn="l" defTabSz="551433" rtl="0" eaLnBrk="1" latinLnBrk="0" hangingPunct="1">
        <a:spcBef>
          <a:spcPct val="20000"/>
        </a:spcBef>
        <a:buFont typeface="Arial" pitchFamily="34" charset="0"/>
        <a:buChar char="–"/>
        <a:defRPr sz="1206" kern="1200">
          <a:solidFill>
            <a:schemeClr val="tx1"/>
          </a:solidFill>
          <a:latin typeface="+mn-lt"/>
          <a:ea typeface="+mn-ea"/>
          <a:cs typeface="+mn-cs"/>
        </a:defRPr>
      </a:lvl4pPr>
      <a:lvl5pPr marL="1240725" indent="-137858" algn="l" defTabSz="551433" rtl="0" eaLnBrk="1" latinLnBrk="0" hangingPunct="1">
        <a:spcBef>
          <a:spcPct val="20000"/>
        </a:spcBef>
        <a:buFont typeface="Arial" pitchFamily="34" charset="0"/>
        <a:buChar char="»"/>
        <a:defRPr sz="1206" kern="1200">
          <a:solidFill>
            <a:schemeClr val="tx1"/>
          </a:solidFill>
          <a:latin typeface="+mn-lt"/>
          <a:ea typeface="+mn-ea"/>
          <a:cs typeface="+mn-cs"/>
        </a:defRPr>
      </a:lvl5pPr>
      <a:lvl6pPr marL="1516441" indent="-137858" algn="l" defTabSz="551433" rtl="0" eaLnBrk="1" latinLnBrk="0" hangingPunct="1">
        <a:spcBef>
          <a:spcPct val="20000"/>
        </a:spcBef>
        <a:buFont typeface="Arial" pitchFamily="34" charset="0"/>
        <a:buChar char="•"/>
        <a:defRPr sz="1206" kern="1200">
          <a:solidFill>
            <a:schemeClr val="tx1"/>
          </a:solidFill>
          <a:latin typeface="+mn-lt"/>
          <a:ea typeface="+mn-ea"/>
          <a:cs typeface="+mn-cs"/>
        </a:defRPr>
      </a:lvl6pPr>
      <a:lvl7pPr marL="1792157" indent="-137858" algn="l" defTabSz="551433" rtl="0" eaLnBrk="1" latinLnBrk="0" hangingPunct="1">
        <a:spcBef>
          <a:spcPct val="20000"/>
        </a:spcBef>
        <a:buFont typeface="Arial" pitchFamily="34" charset="0"/>
        <a:buChar char="•"/>
        <a:defRPr sz="1206" kern="1200">
          <a:solidFill>
            <a:schemeClr val="tx1"/>
          </a:solidFill>
          <a:latin typeface="+mn-lt"/>
          <a:ea typeface="+mn-ea"/>
          <a:cs typeface="+mn-cs"/>
        </a:defRPr>
      </a:lvl7pPr>
      <a:lvl8pPr marL="2067874" indent="-137858" algn="l" defTabSz="551433" rtl="0" eaLnBrk="1" latinLnBrk="0" hangingPunct="1">
        <a:spcBef>
          <a:spcPct val="20000"/>
        </a:spcBef>
        <a:buFont typeface="Arial" pitchFamily="34" charset="0"/>
        <a:buChar char="•"/>
        <a:defRPr sz="1206" kern="1200">
          <a:solidFill>
            <a:schemeClr val="tx1"/>
          </a:solidFill>
          <a:latin typeface="+mn-lt"/>
          <a:ea typeface="+mn-ea"/>
          <a:cs typeface="+mn-cs"/>
        </a:defRPr>
      </a:lvl8pPr>
      <a:lvl9pPr marL="2343590" indent="-137858" algn="l" defTabSz="551433" rtl="0" eaLnBrk="1" latinLnBrk="0" hangingPunct="1">
        <a:spcBef>
          <a:spcPct val="20000"/>
        </a:spcBef>
        <a:buFont typeface="Arial" pitchFamily="34" charset="0"/>
        <a:buChar char="•"/>
        <a:defRPr sz="120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551433" rtl="0" eaLnBrk="1" latinLnBrk="0" hangingPunct="1">
        <a:defRPr sz="1085" kern="1200">
          <a:solidFill>
            <a:schemeClr val="tx1"/>
          </a:solidFill>
          <a:latin typeface="+mn-lt"/>
          <a:ea typeface="+mn-ea"/>
          <a:cs typeface="+mn-cs"/>
        </a:defRPr>
      </a:lvl1pPr>
      <a:lvl2pPr marL="275716" algn="l" defTabSz="551433" rtl="0" eaLnBrk="1" latinLnBrk="0" hangingPunct="1">
        <a:defRPr sz="1085" kern="1200">
          <a:solidFill>
            <a:schemeClr val="tx1"/>
          </a:solidFill>
          <a:latin typeface="+mn-lt"/>
          <a:ea typeface="+mn-ea"/>
          <a:cs typeface="+mn-cs"/>
        </a:defRPr>
      </a:lvl2pPr>
      <a:lvl3pPr marL="551433" algn="l" defTabSz="551433" rtl="0" eaLnBrk="1" latinLnBrk="0" hangingPunct="1">
        <a:defRPr sz="1085" kern="1200">
          <a:solidFill>
            <a:schemeClr val="tx1"/>
          </a:solidFill>
          <a:latin typeface="+mn-lt"/>
          <a:ea typeface="+mn-ea"/>
          <a:cs typeface="+mn-cs"/>
        </a:defRPr>
      </a:lvl3pPr>
      <a:lvl4pPr marL="827149" algn="l" defTabSz="551433" rtl="0" eaLnBrk="1" latinLnBrk="0" hangingPunct="1">
        <a:defRPr sz="1085" kern="1200">
          <a:solidFill>
            <a:schemeClr val="tx1"/>
          </a:solidFill>
          <a:latin typeface="+mn-lt"/>
          <a:ea typeface="+mn-ea"/>
          <a:cs typeface="+mn-cs"/>
        </a:defRPr>
      </a:lvl4pPr>
      <a:lvl5pPr marL="1102866" algn="l" defTabSz="551433" rtl="0" eaLnBrk="1" latinLnBrk="0" hangingPunct="1">
        <a:defRPr sz="1085" kern="1200">
          <a:solidFill>
            <a:schemeClr val="tx1"/>
          </a:solidFill>
          <a:latin typeface="+mn-lt"/>
          <a:ea typeface="+mn-ea"/>
          <a:cs typeface="+mn-cs"/>
        </a:defRPr>
      </a:lvl5pPr>
      <a:lvl6pPr marL="1378583" algn="l" defTabSz="551433" rtl="0" eaLnBrk="1" latinLnBrk="0" hangingPunct="1">
        <a:defRPr sz="1085" kern="1200">
          <a:solidFill>
            <a:schemeClr val="tx1"/>
          </a:solidFill>
          <a:latin typeface="+mn-lt"/>
          <a:ea typeface="+mn-ea"/>
          <a:cs typeface="+mn-cs"/>
        </a:defRPr>
      </a:lvl6pPr>
      <a:lvl7pPr marL="1654299" algn="l" defTabSz="551433" rtl="0" eaLnBrk="1" latinLnBrk="0" hangingPunct="1">
        <a:defRPr sz="1085" kern="1200">
          <a:solidFill>
            <a:schemeClr val="tx1"/>
          </a:solidFill>
          <a:latin typeface="+mn-lt"/>
          <a:ea typeface="+mn-ea"/>
          <a:cs typeface="+mn-cs"/>
        </a:defRPr>
      </a:lvl7pPr>
      <a:lvl8pPr marL="1930016" algn="l" defTabSz="551433" rtl="0" eaLnBrk="1" latinLnBrk="0" hangingPunct="1">
        <a:defRPr sz="1085" kern="1200">
          <a:solidFill>
            <a:schemeClr val="tx1"/>
          </a:solidFill>
          <a:latin typeface="+mn-lt"/>
          <a:ea typeface="+mn-ea"/>
          <a:cs typeface="+mn-cs"/>
        </a:defRPr>
      </a:lvl8pPr>
      <a:lvl9pPr marL="2205732" algn="l" defTabSz="551433" rtl="0" eaLnBrk="1" latinLnBrk="0" hangingPunct="1">
        <a:defRPr sz="108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g"/><Relationship Id="rId4" Type="http://schemas.openxmlformats.org/officeDocument/2006/relationships/image" Target="../media/image8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g"/><Relationship Id="rId5" Type="http://schemas.openxmlformats.org/officeDocument/2006/relationships/image" Target="../media/image15.jpg"/><Relationship Id="rId4" Type="http://schemas.openxmlformats.org/officeDocument/2006/relationships/image" Target="../media/image14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g"/><Relationship Id="rId4" Type="http://schemas.openxmlformats.org/officeDocument/2006/relationships/image" Target="../media/image18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g"/><Relationship Id="rId4" Type="http://schemas.openxmlformats.org/officeDocument/2006/relationships/image" Target="../media/image20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g"/><Relationship Id="rId5" Type="http://schemas.openxmlformats.org/officeDocument/2006/relationships/image" Target="../media/image23.jpg"/><Relationship Id="rId4" Type="http://schemas.openxmlformats.org/officeDocument/2006/relationships/image" Target="../media/image22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jpg"/><Relationship Id="rId4" Type="http://schemas.openxmlformats.org/officeDocument/2006/relationships/image" Target="../media/image26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jpg"/><Relationship Id="rId5" Type="http://schemas.openxmlformats.org/officeDocument/2006/relationships/image" Target="../media/image32.gif"/><Relationship Id="rId4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7" y="5738"/>
            <a:ext cx="6120000" cy="3450149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0" y="3055777"/>
            <a:ext cx="162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000" dirty="0">
                <a:solidFill>
                  <a:srgbClr val="FFFF00"/>
                </a:solidFill>
                <a:latin typeface="Harlow Solid Italic" panose="04030604020F02020D02" pitchFamily="82" charset="0"/>
              </a:rPr>
              <a:t>Par André Claveau - 1950</a:t>
            </a:r>
          </a:p>
          <a:p>
            <a:pPr algn="ctr"/>
            <a:r>
              <a:rPr lang="fr-FR" sz="1000" dirty="0">
                <a:solidFill>
                  <a:srgbClr val="FFFF00"/>
                </a:solidFill>
                <a:latin typeface="Harlow Solid Italic" panose="04030604020F02020D02" pitchFamily="82" charset="0"/>
              </a:rPr>
              <a:t>Diaporama © Apex</a:t>
            </a:r>
          </a:p>
        </p:txBody>
      </p:sp>
      <p:sp>
        <p:nvSpPr>
          <p:cNvPr id="2" name="Rectangle 1"/>
          <p:cNvSpPr/>
          <p:nvPr/>
        </p:nvSpPr>
        <p:spPr>
          <a:xfrm>
            <a:off x="543477" y="0"/>
            <a:ext cx="5033045" cy="1258261"/>
          </a:xfrm>
          <a:prstGeom prst="rect">
            <a:avLst/>
          </a:prstGeom>
          <a:noFill/>
        </p:spPr>
        <p:txBody>
          <a:bodyPr wrap="none" lIns="55143" tIns="27572" rIns="55143" bIns="27572" numCol="1">
            <a:prstTxWarp prst="textDeflateBottom">
              <a:avLst/>
            </a:prstTxWarp>
            <a:spAutoFit/>
          </a:bodyPr>
          <a:lstStyle/>
          <a:p>
            <a:pPr algn="ctr"/>
            <a:r>
              <a:rPr lang="fr-FR" sz="3256" b="1" dirty="0">
                <a:ln w="28575">
                  <a:solidFill>
                    <a:schemeClr val="tx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Hobo BT" panose="04040505020C02020802" pitchFamily="82" charset="0"/>
              </a:rPr>
              <a:t>Cerisier rose  </a:t>
            </a:r>
            <a:r>
              <a:rPr lang="fr-FR" sz="3256" b="1" dirty="0">
                <a:ln w="22225">
                  <a:solidFill>
                    <a:schemeClr val="tx1"/>
                  </a:solidFill>
                  <a:prstDash val="solid"/>
                </a:ln>
                <a:solidFill>
                  <a:srgbClr val="00B0F0"/>
                </a:solidFill>
                <a:latin typeface="Hobo BT" panose="04040505020C02020802" pitchFamily="82" charset="0"/>
              </a:rPr>
              <a:t>et</a:t>
            </a:r>
            <a:r>
              <a:rPr lang="fr-FR" sz="3256" b="1" dirty="0">
                <a:ln w="22225">
                  <a:solidFill>
                    <a:schemeClr val="tx1"/>
                  </a:solidFill>
                  <a:prstDash val="solid"/>
                </a:ln>
                <a:latin typeface="Hobo BT" panose="04040505020C02020802" pitchFamily="82" charset="0"/>
              </a:rPr>
              <a:t> </a:t>
            </a:r>
            <a:r>
              <a:rPr lang="fr-FR" sz="3256" b="1" dirty="0">
                <a:ln w="22225">
                  <a:solidFill>
                    <a:schemeClr val="tx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Hobo BT" panose="04040505020C02020802" pitchFamily="82" charset="0"/>
              </a:rPr>
              <a:t> </a:t>
            </a:r>
            <a:r>
              <a:rPr lang="fr-FR" sz="3256" b="1" dirty="0">
                <a:ln w="28575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latin typeface="Hobo BT" panose="04040505020C02020802" pitchFamily="82" charset="0"/>
              </a:rPr>
              <a:t>pommier blanc</a:t>
            </a:r>
          </a:p>
        </p:txBody>
      </p:sp>
    </p:spTree>
    <p:extLst>
      <p:ext uri="{BB962C8B-B14F-4D97-AF65-F5344CB8AC3E}">
        <p14:creationId xmlns:p14="http://schemas.microsoft.com/office/powerpoint/2010/main" val="3433422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>
        <p:sndAc>
          <p:stSnd>
            <p:snd r:embed="rId2" name="André-CLAVEAU-Cerisier-rose-et-pommier-blanc_1.wav"/>
          </p:stSnd>
        </p:sndAc>
      </p:transition>
    </mc:Choice>
    <mc:Fallback xmlns="">
      <p:transition advClick="0" advTm="12000">
        <p:sndAc>
          <p:stSnd>
            <p:snd r:embed="rId4" name="André-CLAVEAU-Cerisier-rose-et-pommier-blanc_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000"/>
                            </p:stCondLst>
                            <p:childTnLst>
                              <p:par>
                                <p:cTn id="12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50" decel="500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0" decel="500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0149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0" y="3055777"/>
            <a:ext cx="162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000" dirty="0">
                <a:solidFill>
                  <a:srgbClr val="FFFF00"/>
                </a:solidFill>
                <a:latin typeface="Harlow Solid Italic" panose="04030604020F02020D02" pitchFamily="82" charset="0"/>
              </a:rPr>
              <a:t>Par André Claveau - 1950</a:t>
            </a:r>
          </a:p>
          <a:p>
            <a:pPr algn="ctr"/>
            <a:r>
              <a:rPr lang="fr-FR" sz="1000" dirty="0">
                <a:solidFill>
                  <a:srgbClr val="FFFF00"/>
                </a:solidFill>
                <a:latin typeface="Harlow Solid Italic" panose="04030604020F02020D02" pitchFamily="82" charset="0"/>
              </a:rPr>
              <a:t>Diaporama © Apex</a:t>
            </a:r>
          </a:p>
        </p:txBody>
      </p:sp>
      <p:sp>
        <p:nvSpPr>
          <p:cNvPr id="2" name="Rectangle 1"/>
          <p:cNvSpPr/>
          <p:nvPr/>
        </p:nvSpPr>
        <p:spPr>
          <a:xfrm>
            <a:off x="543477" y="0"/>
            <a:ext cx="5033045" cy="1258261"/>
          </a:xfrm>
          <a:prstGeom prst="rect">
            <a:avLst/>
          </a:prstGeom>
          <a:noFill/>
        </p:spPr>
        <p:txBody>
          <a:bodyPr wrap="none" lIns="55143" tIns="27572" rIns="55143" bIns="27572" numCol="1">
            <a:prstTxWarp prst="textDeflateBottom">
              <a:avLst/>
            </a:prstTxWarp>
            <a:spAutoFit/>
          </a:bodyPr>
          <a:lstStyle/>
          <a:p>
            <a:pPr algn="ctr"/>
            <a:r>
              <a:rPr lang="fr-FR" sz="3256" b="1" dirty="0">
                <a:ln w="28575">
                  <a:solidFill>
                    <a:schemeClr val="tx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Hobo BT" panose="04040505020C02020802" pitchFamily="82" charset="0"/>
              </a:rPr>
              <a:t>Cerisier rose  </a:t>
            </a:r>
            <a:r>
              <a:rPr lang="fr-FR" sz="3256" b="1" dirty="0">
                <a:ln w="22225">
                  <a:solidFill>
                    <a:schemeClr val="tx1"/>
                  </a:solidFill>
                  <a:prstDash val="solid"/>
                </a:ln>
                <a:solidFill>
                  <a:srgbClr val="00B0F0"/>
                </a:solidFill>
                <a:latin typeface="Hobo BT" panose="04040505020C02020802" pitchFamily="82" charset="0"/>
              </a:rPr>
              <a:t>et</a:t>
            </a:r>
            <a:r>
              <a:rPr lang="fr-FR" sz="3256" b="1" dirty="0">
                <a:ln w="22225">
                  <a:solidFill>
                    <a:schemeClr val="tx1"/>
                  </a:solidFill>
                  <a:prstDash val="solid"/>
                </a:ln>
                <a:latin typeface="Hobo BT" panose="04040505020C02020802" pitchFamily="82" charset="0"/>
              </a:rPr>
              <a:t> </a:t>
            </a:r>
            <a:r>
              <a:rPr lang="fr-FR" sz="3256" b="1" dirty="0">
                <a:ln w="22225">
                  <a:solidFill>
                    <a:schemeClr val="tx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Hobo BT" panose="04040505020C02020802" pitchFamily="82" charset="0"/>
              </a:rPr>
              <a:t> </a:t>
            </a:r>
            <a:r>
              <a:rPr lang="fr-FR" sz="3256" b="1" dirty="0">
                <a:ln w="28575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latin typeface="Hobo BT" panose="04040505020C02020802" pitchFamily="82" charset="0"/>
              </a:rPr>
              <a:t>pommier blanc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78106F44-5BB5-47A5-877F-01D05B708D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0149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224DD44F-FBE8-47E1-ACDF-95B80A788EA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0149"/>
          </a:xfrm>
          <a:prstGeom prst="rect">
            <a:avLst/>
          </a:prstGeom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716E297E-937A-4AD9-AF33-4047F032FFA8}"/>
              </a:ext>
            </a:extLst>
          </p:cNvPr>
          <p:cNvSpPr txBox="1"/>
          <p:nvPr/>
        </p:nvSpPr>
        <p:spPr>
          <a:xfrm>
            <a:off x="0" y="1"/>
            <a:ext cx="2518640" cy="707373"/>
          </a:xfrm>
          <a:prstGeom prst="rect">
            <a:avLst/>
          </a:prstGeom>
          <a:noFill/>
        </p:spPr>
        <p:txBody>
          <a:bodyPr wrap="square" lIns="108000" rIns="0" rtlCol="0">
            <a:spAutoFit/>
          </a:bodyPr>
          <a:lstStyle/>
          <a:p>
            <a:r>
              <a:rPr lang="fr-FR" sz="999" dirty="0">
                <a:solidFill>
                  <a:srgbClr val="FFFF00"/>
                </a:solidFill>
                <a:latin typeface="Andy" pitchFamily="66" charset="0"/>
              </a:rPr>
              <a:t>Quand nous jouions à la marelle</a:t>
            </a:r>
          </a:p>
          <a:p>
            <a:r>
              <a:rPr lang="fr-FR" sz="999" dirty="0">
                <a:solidFill>
                  <a:srgbClr val="FFFF00"/>
                </a:solidFill>
                <a:latin typeface="Andy" pitchFamily="66" charset="0"/>
              </a:rPr>
              <a:t>Cerisier rose et pommier blanc</a:t>
            </a:r>
          </a:p>
          <a:p>
            <a:r>
              <a:rPr lang="fr-FR" sz="999" dirty="0">
                <a:solidFill>
                  <a:srgbClr val="FFFF00"/>
                </a:solidFill>
                <a:latin typeface="Andy" pitchFamily="66" charset="0"/>
              </a:rPr>
              <a:t>J'ai cru mourir d'amour pour elle</a:t>
            </a:r>
          </a:p>
          <a:p>
            <a:r>
              <a:rPr lang="fr-FR" sz="999" dirty="0">
                <a:solidFill>
                  <a:srgbClr val="FFFF00"/>
                </a:solidFill>
                <a:latin typeface="Andy" pitchFamily="66" charset="0"/>
              </a:rPr>
              <a:t>En l'embrassant</a:t>
            </a:r>
          </a:p>
        </p:txBody>
      </p:sp>
    </p:spTree>
    <p:extLst>
      <p:ext uri="{BB962C8B-B14F-4D97-AF65-F5344CB8AC3E}">
        <p14:creationId xmlns:p14="http://schemas.microsoft.com/office/powerpoint/2010/main" val="924812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6000"/>
    </mc:Choice>
    <mc:Fallback xmlns="">
      <p:transition advClick="0"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84465E1A-5F94-4ED6-918A-6D2CA643CC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0149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E9A426A-8518-4A2B-AC05-5D55E9DF25B9}"/>
              </a:ext>
            </a:extLst>
          </p:cNvPr>
          <p:cNvSpPr txBox="1"/>
          <p:nvPr/>
        </p:nvSpPr>
        <p:spPr>
          <a:xfrm>
            <a:off x="0" y="0"/>
            <a:ext cx="2518640" cy="707373"/>
          </a:xfrm>
          <a:prstGeom prst="rect">
            <a:avLst/>
          </a:prstGeom>
          <a:noFill/>
        </p:spPr>
        <p:txBody>
          <a:bodyPr wrap="square" lIns="108000" rIns="0" rtlCol="0">
            <a:spAutoFit/>
          </a:bodyPr>
          <a:lstStyle/>
          <a:p>
            <a:r>
              <a:rPr lang="fr-FR" sz="999" dirty="0">
                <a:solidFill>
                  <a:srgbClr val="FFFF00"/>
                </a:solidFill>
                <a:latin typeface="Andy" pitchFamily="66" charset="0"/>
              </a:rPr>
              <a:t>Quand nous jouions à la marelle</a:t>
            </a:r>
          </a:p>
          <a:p>
            <a:r>
              <a:rPr lang="fr-FR" sz="999" dirty="0">
                <a:solidFill>
                  <a:srgbClr val="FFFF00"/>
                </a:solidFill>
                <a:latin typeface="Andy" pitchFamily="66" charset="0"/>
              </a:rPr>
              <a:t>Cerisier rose et pommier blanc</a:t>
            </a:r>
          </a:p>
          <a:p>
            <a:r>
              <a:rPr lang="fr-FR" sz="999" dirty="0">
                <a:solidFill>
                  <a:srgbClr val="FFFF00"/>
                </a:solidFill>
                <a:latin typeface="Andy" pitchFamily="66" charset="0"/>
              </a:rPr>
              <a:t>J'ai cru mourir d'amour pour elle</a:t>
            </a:r>
          </a:p>
          <a:p>
            <a:r>
              <a:rPr lang="fr-FR" sz="999" dirty="0">
                <a:solidFill>
                  <a:srgbClr val="FFFF00"/>
                </a:solidFill>
                <a:latin typeface="Andy" pitchFamily="66" charset="0"/>
              </a:rPr>
              <a:t>En l'embrassant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8C1528F1-255C-4207-A99A-EE95A04EF61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0149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F4A7C519-F975-4F7E-8FD9-0F61A9DEF9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0149"/>
          </a:xfrm>
          <a:prstGeom prst="rect">
            <a:avLst/>
          </a:prstGeom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5AFF88A1-131D-479C-9DC1-F0549BC503EC}"/>
              </a:ext>
            </a:extLst>
          </p:cNvPr>
          <p:cNvSpPr txBox="1"/>
          <p:nvPr/>
        </p:nvSpPr>
        <p:spPr>
          <a:xfrm>
            <a:off x="0" y="0"/>
            <a:ext cx="2488320" cy="707373"/>
          </a:xfrm>
          <a:prstGeom prst="rect">
            <a:avLst/>
          </a:prstGeom>
          <a:noFill/>
        </p:spPr>
        <p:txBody>
          <a:bodyPr wrap="square" lIns="108000" rIns="0" rtlCol="0">
            <a:spAutoFit/>
          </a:bodyPr>
          <a:lstStyle/>
          <a:p>
            <a:r>
              <a:rPr lang="fr-FR" sz="999" dirty="0">
                <a:solidFill>
                  <a:srgbClr val="FFFF00"/>
                </a:solidFill>
                <a:latin typeface="Andy" pitchFamily="66" charset="0"/>
              </a:rPr>
              <a:t>Avec ses airs de demoiselle</a:t>
            </a:r>
          </a:p>
          <a:p>
            <a:r>
              <a:rPr lang="fr-FR" sz="999" dirty="0">
                <a:solidFill>
                  <a:srgbClr val="FFFF00"/>
                </a:solidFill>
                <a:latin typeface="Andy" pitchFamily="66" charset="0"/>
              </a:rPr>
              <a:t>Cerisier rose et pommier blanc</a:t>
            </a:r>
          </a:p>
          <a:p>
            <a:r>
              <a:rPr lang="fr-FR" sz="999" dirty="0">
                <a:solidFill>
                  <a:srgbClr val="FFFF00"/>
                </a:solidFill>
                <a:latin typeface="Andy" pitchFamily="66" charset="0"/>
              </a:rPr>
              <a:t>Elle avait attiré vers elle</a:t>
            </a:r>
          </a:p>
          <a:p>
            <a:r>
              <a:rPr lang="fr-FR" sz="999" dirty="0">
                <a:solidFill>
                  <a:srgbClr val="FFFF00"/>
                </a:solidFill>
                <a:latin typeface="Andy" pitchFamily="66" charset="0"/>
              </a:rPr>
              <a:t>Mon cœur d'enfant</a:t>
            </a:r>
          </a:p>
        </p:txBody>
      </p:sp>
    </p:spTree>
    <p:extLst>
      <p:ext uri="{BB962C8B-B14F-4D97-AF65-F5344CB8AC3E}">
        <p14:creationId xmlns:p14="http://schemas.microsoft.com/office/powerpoint/2010/main" val="685903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6000"/>
    </mc:Choice>
    <mc:Fallback xmlns="">
      <p:transition spd="slow" advClick="0"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014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0"/>
            <a:ext cx="2518640" cy="707373"/>
          </a:xfrm>
          <a:prstGeom prst="rect">
            <a:avLst/>
          </a:prstGeom>
          <a:noFill/>
        </p:spPr>
        <p:txBody>
          <a:bodyPr wrap="square" lIns="108000" rIns="0" rtlCol="0">
            <a:spAutoFit/>
          </a:bodyPr>
          <a:lstStyle/>
          <a:p>
            <a:r>
              <a:rPr lang="fr-FR" sz="999" dirty="0">
                <a:solidFill>
                  <a:srgbClr val="FFFF00"/>
                </a:solidFill>
                <a:latin typeface="Andy" pitchFamily="66" charset="0"/>
              </a:rPr>
              <a:t>Avec ses airs de demoiselle</a:t>
            </a:r>
          </a:p>
          <a:p>
            <a:r>
              <a:rPr lang="fr-FR" sz="999" dirty="0">
                <a:solidFill>
                  <a:srgbClr val="FFFF00"/>
                </a:solidFill>
                <a:latin typeface="Andy" pitchFamily="66" charset="0"/>
              </a:rPr>
              <a:t>Cerisier rose et pommier blanc</a:t>
            </a:r>
          </a:p>
          <a:p>
            <a:r>
              <a:rPr lang="fr-FR" sz="999" dirty="0">
                <a:solidFill>
                  <a:srgbClr val="FFFF00"/>
                </a:solidFill>
                <a:latin typeface="Andy" pitchFamily="66" charset="0"/>
              </a:rPr>
              <a:t>Elle avait attiré vers elle</a:t>
            </a:r>
          </a:p>
          <a:p>
            <a:r>
              <a:rPr lang="fr-FR" sz="999" dirty="0">
                <a:solidFill>
                  <a:srgbClr val="FFFF00"/>
                </a:solidFill>
                <a:latin typeface="Andy" pitchFamily="66" charset="0"/>
              </a:rPr>
              <a:t>Mon cœur d'enfant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015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0149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B5BEAE99-358D-4557-A0A6-2757DCB3B24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0149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 flipH="1">
            <a:off x="0" y="0"/>
            <a:ext cx="2518640" cy="1322413"/>
          </a:xfrm>
          <a:prstGeom prst="rect">
            <a:avLst/>
          </a:prstGeom>
          <a:noFill/>
        </p:spPr>
        <p:txBody>
          <a:bodyPr wrap="square" lIns="108000" rIns="0" rtlCol="0">
            <a:spAutoFit/>
          </a:bodyPr>
          <a:lstStyle/>
          <a:p>
            <a:r>
              <a:rPr lang="fr-FR" sz="999" dirty="0">
                <a:solidFill>
                  <a:srgbClr val="FFFF00"/>
                </a:solidFill>
                <a:latin typeface="Andy" pitchFamily="66" charset="0"/>
              </a:rPr>
              <a:t>La branche d'un cerisier</a:t>
            </a:r>
          </a:p>
          <a:p>
            <a:r>
              <a:rPr lang="fr-FR" sz="999" dirty="0">
                <a:solidFill>
                  <a:srgbClr val="FFFF00"/>
                </a:solidFill>
                <a:latin typeface="Andy" pitchFamily="66" charset="0"/>
              </a:rPr>
              <a:t>De son jardin caressait</a:t>
            </a:r>
          </a:p>
          <a:p>
            <a:r>
              <a:rPr lang="fr-FR" sz="999" dirty="0">
                <a:solidFill>
                  <a:srgbClr val="FFFF00"/>
                </a:solidFill>
                <a:latin typeface="Andy" pitchFamily="66" charset="0"/>
              </a:rPr>
              <a:t>La branche d'un vieux pommier</a:t>
            </a:r>
          </a:p>
          <a:p>
            <a:r>
              <a:rPr lang="fr-FR" sz="999" dirty="0">
                <a:solidFill>
                  <a:srgbClr val="FFFF00"/>
                </a:solidFill>
                <a:latin typeface="Andy" pitchFamily="66" charset="0"/>
              </a:rPr>
              <a:t>Qui dans le mien fleurissait</a:t>
            </a:r>
          </a:p>
          <a:p>
            <a:r>
              <a:rPr lang="fr-FR" sz="999" dirty="0">
                <a:solidFill>
                  <a:srgbClr val="FFFF00"/>
                </a:solidFill>
                <a:latin typeface="Andy" pitchFamily="66" charset="0"/>
              </a:rPr>
              <a:t>De voir leurs fleurs enlacées</a:t>
            </a:r>
          </a:p>
          <a:p>
            <a:r>
              <a:rPr lang="fr-FR" sz="999" dirty="0">
                <a:solidFill>
                  <a:srgbClr val="FFFF00"/>
                </a:solidFill>
                <a:latin typeface="Andy" pitchFamily="66" charset="0"/>
              </a:rPr>
              <a:t>Comme un bouquet de printemps</a:t>
            </a:r>
          </a:p>
          <a:p>
            <a:r>
              <a:rPr lang="fr-FR" sz="999" dirty="0">
                <a:solidFill>
                  <a:srgbClr val="FFFF00"/>
                </a:solidFill>
                <a:latin typeface="Andy" pitchFamily="66" charset="0"/>
              </a:rPr>
              <a:t>Nous vint alors la pensée</a:t>
            </a:r>
          </a:p>
          <a:p>
            <a:r>
              <a:rPr lang="fr-FR" sz="999" dirty="0">
                <a:solidFill>
                  <a:srgbClr val="FFFF00"/>
                </a:solidFill>
                <a:latin typeface="Andy" pitchFamily="66" charset="0"/>
              </a:rPr>
              <a:t>D'en faire autant.</a:t>
            </a:r>
          </a:p>
        </p:txBody>
      </p:sp>
    </p:spTree>
    <p:extLst>
      <p:ext uri="{BB962C8B-B14F-4D97-AF65-F5344CB8AC3E}">
        <p14:creationId xmlns:p14="http://schemas.microsoft.com/office/powerpoint/2010/main" val="1390621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4000"/>
    </mc:Choice>
    <mc:Fallback xmlns="">
      <p:transition advClick="0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466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933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015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0"/>
            <a:ext cx="2518640" cy="1322413"/>
          </a:xfrm>
          <a:prstGeom prst="rect">
            <a:avLst/>
          </a:prstGeom>
          <a:noFill/>
        </p:spPr>
        <p:txBody>
          <a:bodyPr wrap="square" lIns="108000" rIns="0" rtlCol="0">
            <a:spAutoFit/>
          </a:bodyPr>
          <a:lstStyle/>
          <a:p>
            <a:r>
              <a:rPr lang="fr-FR" sz="999" dirty="0">
                <a:solidFill>
                  <a:srgbClr val="FFFF00"/>
                </a:solidFill>
                <a:latin typeface="Andy" pitchFamily="66" charset="0"/>
              </a:rPr>
              <a:t>La branche d'un cerisier</a:t>
            </a:r>
          </a:p>
          <a:p>
            <a:r>
              <a:rPr lang="fr-FR" sz="999" dirty="0">
                <a:solidFill>
                  <a:srgbClr val="FFFF00"/>
                </a:solidFill>
                <a:latin typeface="Andy" pitchFamily="66" charset="0"/>
              </a:rPr>
              <a:t>De son jardin caressait</a:t>
            </a:r>
          </a:p>
          <a:p>
            <a:r>
              <a:rPr lang="fr-FR" sz="999" dirty="0">
                <a:solidFill>
                  <a:srgbClr val="FFFF00"/>
                </a:solidFill>
                <a:latin typeface="Andy" pitchFamily="66" charset="0"/>
              </a:rPr>
              <a:t>La branche d'un vieux pommier</a:t>
            </a:r>
          </a:p>
          <a:p>
            <a:r>
              <a:rPr lang="fr-FR" sz="999" dirty="0">
                <a:solidFill>
                  <a:srgbClr val="FFFF00"/>
                </a:solidFill>
                <a:latin typeface="Andy" pitchFamily="66" charset="0"/>
              </a:rPr>
              <a:t>Qui dans le mien fleurissait</a:t>
            </a:r>
          </a:p>
          <a:p>
            <a:r>
              <a:rPr lang="fr-FR" sz="999" dirty="0">
                <a:solidFill>
                  <a:srgbClr val="FFFF00"/>
                </a:solidFill>
                <a:latin typeface="Andy" pitchFamily="66" charset="0"/>
              </a:rPr>
              <a:t>De voir leurs fleurs enlacées</a:t>
            </a:r>
          </a:p>
          <a:p>
            <a:r>
              <a:rPr lang="fr-FR" sz="999" dirty="0">
                <a:solidFill>
                  <a:srgbClr val="FFFF00"/>
                </a:solidFill>
                <a:latin typeface="Andy" pitchFamily="66" charset="0"/>
              </a:rPr>
              <a:t>Comme un bouquet de printemps</a:t>
            </a:r>
          </a:p>
          <a:p>
            <a:r>
              <a:rPr lang="fr-FR" sz="999" dirty="0">
                <a:solidFill>
                  <a:srgbClr val="FFFF00"/>
                </a:solidFill>
                <a:latin typeface="Andy" pitchFamily="66" charset="0"/>
              </a:rPr>
              <a:t>Nous vint alors la pensée</a:t>
            </a:r>
          </a:p>
          <a:p>
            <a:r>
              <a:rPr lang="fr-FR" sz="999" dirty="0">
                <a:solidFill>
                  <a:srgbClr val="FFFF00"/>
                </a:solidFill>
                <a:latin typeface="Andy" pitchFamily="66" charset="0"/>
              </a:rPr>
              <a:t>D'en faire autant.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0155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0155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615F9F34-AAAB-44ED-87A5-590E1948DB0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0155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0" y="0"/>
            <a:ext cx="2518640" cy="707373"/>
          </a:xfrm>
          <a:prstGeom prst="rect">
            <a:avLst/>
          </a:prstGeom>
          <a:noFill/>
        </p:spPr>
        <p:txBody>
          <a:bodyPr wrap="square" lIns="108000" rIns="0" rtlCol="0">
            <a:spAutoFit/>
          </a:bodyPr>
          <a:lstStyle/>
          <a:p>
            <a:r>
              <a:rPr lang="fr-FR" sz="999" dirty="0">
                <a:solidFill>
                  <a:srgbClr val="FFFF00"/>
                </a:solidFill>
                <a:latin typeface="Andy" pitchFamily="66" charset="0"/>
              </a:rPr>
              <a:t>Et c'est ainsi qu'aux fleurs nouvelles</a:t>
            </a:r>
          </a:p>
          <a:p>
            <a:r>
              <a:rPr lang="fr-FR" sz="999" dirty="0">
                <a:solidFill>
                  <a:srgbClr val="FFFF00"/>
                </a:solidFill>
                <a:latin typeface="Andy" pitchFamily="66" charset="0"/>
              </a:rPr>
              <a:t>Cerisier rose et pommier blanc</a:t>
            </a:r>
          </a:p>
          <a:p>
            <a:r>
              <a:rPr lang="fr-FR" sz="999" dirty="0">
                <a:solidFill>
                  <a:srgbClr val="FFFF00"/>
                </a:solidFill>
                <a:latin typeface="Andy" pitchFamily="66" charset="0"/>
              </a:rPr>
              <a:t>Ont fait un soir la courte échelle</a:t>
            </a:r>
          </a:p>
          <a:p>
            <a:r>
              <a:rPr lang="fr-FR" sz="999" dirty="0">
                <a:solidFill>
                  <a:srgbClr val="FFFF00"/>
                </a:solidFill>
                <a:latin typeface="Andy" pitchFamily="66" charset="0"/>
              </a:rPr>
              <a:t>À nos quinze ans</a:t>
            </a:r>
          </a:p>
        </p:txBody>
      </p:sp>
    </p:spTree>
    <p:extLst>
      <p:ext uri="{BB962C8B-B14F-4D97-AF65-F5344CB8AC3E}">
        <p14:creationId xmlns:p14="http://schemas.microsoft.com/office/powerpoint/2010/main" val="1563297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6000"/>
    </mc:Choice>
    <mc:Fallback>
      <p:transition advClick="0"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015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0"/>
            <a:ext cx="2518640" cy="707373"/>
          </a:xfrm>
          <a:prstGeom prst="rect">
            <a:avLst/>
          </a:prstGeom>
          <a:noFill/>
        </p:spPr>
        <p:txBody>
          <a:bodyPr wrap="square" lIns="108000" rIns="0" rtlCol="0">
            <a:spAutoFit/>
          </a:bodyPr>
          <a:lstStyle/>
          <a:p>
            <a:r>
              <a:rPr lang="fr-FR" sz="999" dirty="0">
                <a:solidFill>
                  <a:srgbClr val="FFFF00"/>
                </a:solidFill>
                <a:latin typeface="Andy" pitchFamily="66" charset="0"/>
              </a:rPr>
              <a:t>Et c'est ainsi qu'aux fleurs nouvelles</a:t>
            </a:r>
          </a:p>
          <a:p>
            <a:r>
              <a:rPr lang="fr-FR" sz="999" dirty="0">
                <a:solidFill>
                  <a:srgbClr val="FFFF00"/>
                </a:solidFill>
                <a:latin typeface="Andy" pitchFamily="66" charset="0"/>
              </a:rPr>
              <a:t>Cerisier rose et pommier blanc</a:t>
            </a:r>
          </a:p>
          <a:p>
            <a:r>
              <a:rPr lang="fr-FR" sz="999" dirty="0">
                <a:solidFill>
                  <a:srgbClr val="FFFF00"/>
                </a:solidFill>
                <a:latin typeface="Andy" pitchFamily="66" charset="0"/>
              </a:rPr>
              <a:t>Ont fait un soir la courte échelle</a:t>
            </a:r>
          </a:p>
          <a:p>
            <a:r>
              <a:rPr lang="fr-FR" sz="999" dirty="0">
                <a:solidFill>
                  <a:srgbClr val="FFFF00"/>
                </a:solidFill>
                <a:latin typeface="Andy" pitchFamily="66" charset="0"/>
              </a:rPr>
              <a:t>À nos quinze ans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015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6120000" cy="345015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6120000" cy="345015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700757DF-1180-4DD1-AA4B-6854DC65196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5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0" y="0"/>
            <a:ext cx="2518640" cy="707373"/>
          </a:xfrm>
          <a:prstGeom prst="rect">
            <a:avLst/>
          </a:prstGeom>
          <a:noFill/>
        </p:spPr>
        <p:txBody>
          <a:bodyPr wrap="square" lIns="108000" rIns="0" rtlCol="0">
            <a:spAutoFit/>
          </a:bodyPr>
          <a:lstStyle/>
          <a:p>
            <a:r>
              <a:rPr lang="fr-FR" sz="999" dirty="0">
                <a:latin typeface="Andy" pitchFamily="66" charset="0"/>
              </a:rPr>
              <a:t>Non, non, ne dites pas qu'à son âge</a:t>
            </a:r>
          </a:p>
          <a:p>
            <a:r>
              <a:rPr lang="fr-FR" sz="999" dirty="0">
                <a:latin typeface="Andy" pitchFamily="66" charset="0"/>
              </a:rPr>
              <a:t>Vous n'étiez pas si volage</a:t>
            </a:r>
          </a:p>
          <a:p>
            <a:r>
              <a:rPr lang="fr-FR" sz="999" dirty="0">
                <a:latin typeface="Andy" pitchFamily="66" charset="0"/>
              </a:rPr>
              <a:t>Non, non, quand deux lèvres vous attirent</a:t>
            </a:r>
          </a:p>
          <a:p>
            <a:r>
              <a:rPr lang="fr-FR" sz="999" dirty="0">
                <a:latin typeface="Andy" pitchFamily="66" charset="0"/>
              </a:rPr>
              <a:t>J'en sais peu qui peuvent dire non</a:t>
            </a:r>
          </a:p>
        </p:txBody>
      </p:sp>
    </p:spTree>
    <p:extLst>
      <p:ext uri="{BB962C8B-B14F-4D97-AF65-F5344CB8AC3E}">
        <p14:creationId xmlns:p14="http://schemas.microsoft.com/office/powerpoint/2010/main" val="3621834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27000"/>
    </mc:Choice>
    <mc:Fallback>
      <p:transition advClick="0" advTm="2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0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0"/>
            <a:ext cx="2518640" cy="707373"/>
          </a:xfrm>
          <a:prstGeom prst="rect">
            <a:avLst/>
          </a:prstGeom>
          <a:noFill/>
        </p:spPr>
        <p:txBody>
          <a:bodyPr wrap="square" lIns="108000" rIns="0" rtlCol="0">
            <a:spAutoFit/>
          </a:bodyPr>
          <a:lstStyle/>
          <a:p>
            <a:r>
              <a:rPr lang="fr-FR" sz="999" dirty="0">
                <a:latin typeface="Andy" pitchFamily="66" charset="0"/>
              </a:rPr>
              <a:t>Non, non, ne dites pas qu'à son âge</a:t>
            </a:r>
          </a:p>
          <a:p>
            <a:r>
              <a:rPr lang="fr-FR" sz="999" dirty="0">
                <a:latin typeface="Andy" pitchFamily="66" charset="0"/>
              </a:rPr>
              <a:t>Vous n'étiez pas si volage</a:t>
            </a:r>
          </a:p>
          <a:p>
            <a:r>
              <a:rPr lang="fr-FR" sz="999" dirty="0">
                <a:latin typeface="Andy" pitchFamily="66" charset="0"/>
              </a:rPr>
              <a:t>Non, non, quand deux lèvres vous attirent</a:t>
            </a:r>
          </a:p>
          <a:p>
            <a:r>
              <a:rPr lang="fr-FR" sz="999" dirty="0">
                <a:latin typeface="Andy" pitchFamily="66" charset="0"/>
              </a:rPr>
              <a:t>J'en sais peu qui peuvent dire non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8258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05484B20-5144-4321-A906-1E0B6FB451C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3" cy="344458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0149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0" y="0"/>
            <a:ext cx="2508738" cy="707373"/>
          </a:xfrm>
          <a:prstGeom prst="rect">
            <a:avLst/>
          </a:prstGeom>
          <a:noFill/>
        </p:spPr>
        <p:txBody>
          <a:bodyPr wrap="square" lIns="108000" rIns="0" rtlCol="0">
            <a:spAutoFit/>
          </a:bodyPr>
          <a:lstStyle/>
          <a:p>
            <a:r>
              <a:rPr lang="fr-FR" sz="999" dirty="0">
                <a:solidFill>
                  <a:srgbClr val="FFFF00"/>
                </a:solidFill>
                <a:latin typeface="Andy" pitchFamily="66" charset="0"/>
              </a:rPr>
              <a:t>Quand nous jouions à la marelle</a:t>
            </a:r>
          </a:p>
          <a:p>
            <a:r>
              <a:rPr lang="fr-FR" sz="999" dirty="0">
                <a:solidFill>
                  <a:srgbClr val="FFFF00"/>
                </a:solidFill>
                <a:latin typeface="Andy" pitchFamily="66" charset="0"/>
              </a:rPr>
              <a:t>Cerisier rose et pommier blanc</a:t>
            </a:r>
          </a:p>
          <a:p>
            <a:r>
              <a:rPr lang="fr-FR" sz="999" dirty="0">
                <a:solidFill>
                  <a:srgbClr val="FFFF00"/>
                </a:solidFill>
                <a:latin typeface="Andy" pitchFamily="66" charset="0"/>
              </a:rPr>
              <a:t>J'ai cru mourir d'amour pour elle</a:t>
            </a:r>
          </a:p>
          <a:p>
            <a:r>
              <a:rPr lang="fr-FR" sz="999" dirty="0">
                <a:solidFill>
                  <a:srgbClr val="FFFF00"/>
                </a:solidFill>
                <a:latin typeface="Andy" pitchFamily="66" charset="0"/>
              </a:rPr>
              <a:t>En l'embrassant</a:t>
            </a:r>
          </a:p>
        </p:txBody>
      </p:sp>
    </p:spTree>
    <p:extLst>
      <p:ext uri="{BB962C8B-B14F-4D97-AF65-F5344CB8AC3E}">
        <p14:creationId xmlns:p14="http://schemas.microsoft.com/office/powerpoint/2010/main" val="1163926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6000"/>
    </mc:Choice>
    <mc:Fallback>
      <p:transition advClick="0"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33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066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6E3A42E-F739-47FE-807A-4172BBBF1F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0149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1480614-98E4-45EC-A2BB-A6A59C55406E}"/>
              </a:ext>
            </a:extLst>
          </p:cNvPr>
          <p:cNvSpPr txBox="1"/>
          <p:nvPr/>
        </p:nvSpPr>
        <p:spPr>
          <a:xfrm>
            <a:off x="0" y="0"/>
            <a:ext cx="2508738" cy="707373"/>
          </a:xfrm>
          <a:prstGeom prst="rect">
            <a:avLst/>
          </a:prstGeom>
          <a:noFill/>
        </p:spPr>
        <p:txBody>
          <a:bodyPr wrap="square" lIns="108000" rIns="0" rtlCol="0">
            <a:spAutoFit/>
          </a:bodyPr>
          <a:lstStyle/>
          <a:p>
            <a:r>
              <a:rPr lang="fr-FR" sz="999" dirty="0">
                <a:solidFill>
                  <a:srgbClr val="FFFF00"/>
                </a:solidFill>
                <a:latin typeface="Andy" pitchFamily="66" charset="0"/>
              </a:rPr>
              <a:t>Quand nous jouions à la marelle</a:t>
            </a:r>
          </a:p>
          <a:p>
            <a:r>
              <a:rPr lang="fr-FR" sz="999" dirty="0">
                <a:solidFill>
                  <a:srgbClr val="FFFF00"/>
                </a:solidFill>
                <a:latin typeface="Andy" pitchFamily="66" charset="0"/>
              </a:rPr>
              <a:t>Cerisier rose et pommier blanc</a:t>
            </a:r>
          </a:p>
          <a:p>
            <a:r>
              <a:rPr lang="fr-FR" sz="999" dirty="0">
                <a:solidFill>
                  <a:srgbClr val="FFFF00"/>
                </a:solidFill>
                <a:latin typeface="Andy" pitchFamily="66" charset="0"/>
              </a:rPr>
              <a:t>J'ai cru mourir d'amour pour elle</a:t>
            </a:r>
          </a:p>
          <a:p>
            <a:r>
              <a:rPr lang="fr-FR" sz="999" dirty="0">
                <a:solidFill>
                  <a:srgbClr val="FFFF00"/>
                </a:solidFill>
                <a:latin typeface="Andy" pitchFamily="66" charset="0"/>
              </a:rPr>
              <a:t>En l'embrassant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5296098F-189B-46A0-9E4B-CE171BA4912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0149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46E3D478-2422-46BD-B35A-8AE611C9ED4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0149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9D2C07A2-7F6B-4FA8-94F6-59CD518E8AB2}"/>
              </a:ext>
            </a:extLst>
          </p:cNvPr>
          <p:cNvSpPr txBox="1"/>
          <p:nvPr/>
        </p:nvSpPr>
        <p:spPr>
          <a:xfrm>
            <a:off x="0" y="0"/>
            <a:ext cx="2518640" cy="707373"/>
          </a:xfrm>
          <a:prstGeom prst="rect">
            <a:avLst/>
          </a:prstGeom>
          <a:noFill/>
        </p:spPr>
        <p:txBody>
          <a:bodyPr wrap="square" lIns="108000" rIns="0" rtlCol="0">
            <a:spAutoFit/>
          </a:bodyPr>
          <a:lstStyle/>
          <a:p>
            <a:r>
              <a:rPr lang="fr-FR" sz="999" dirty="0">
                <a:solidFill>
                  <a:srgbClr val="FFFF00"/>
                </a:solidFill>
                <a:latin typeface="Andy" pitchFamily="66" charset="0"/>
              </a:rPr>
              <a:t>Mais un beau jour les demoiselles</a:t>
            </a:r>
          </a:p>
          <a:p>
            <a:r>
              <a:rPr lang="fr-FR" sz="999" dirty="0">
                <a:solidFill>
                  <a:srgbClr val="FFFF00"/>
                </a:solidFill>
                <a:latin typeface="Andy" pitchFamily="66" charset="0"/>
              </a:rPr>
              <a:t>Frimousse rose et voile blanc</a:t>
            </a:r>
          </a:p>
          <a:p>
            <a:r>
              <a:rPr lang="fr-FR" sz="999" dirty="0">
                <a:solidFill>
                  <a:srgbClr val="FFFF00"/>
                </a:solidFill>
                <a:latin typeface="Andy" pitchFamily="66" charset="0"/>
              </a:rPr>
              <a:t>Se font conduire à la chapelle</a:t>
            </a:r>
          </a:p>
          <a:p>
            <a:r>
              <a:rPr lang="fr-FR" sz="999" dirty="0">
                <a:solidFill>
                  <a:srgbClr val="FFFF00"/>
                </a:solidFill>
                <a:latin typeface="Andy" pitchFamily="66" charset="0"/>
              </a:rPr>
              <a:t>Par leur galant	</a:t>
            </a:r>
          </a:p>
        </p:txBody>
      </p:sp>
    </p:spTree>
    <p:extLst>
      <p:ext uri="{BB962C8B-B14F-4D97-AF65-F5344CB8AC3E}">
        <p14:creationId xmlns:p14="http://schemas.microsoft.com/office/powerpoint/2010/main" val="4104842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/>
    </mc:Choice>
    <mc:Fallback xmlns="">
      <p:transition spd="slow" advClick="0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014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0"/>
            <a:ext cx="2518640" cy="707373"/>
          </a:xfrm>
          <a:prstGeom prst="rect">
            <a:avLst/>
          </a:prstGeom>
          <a:noFill/>
        </p:spPr>
        <p:txBody>
          <a:bodyPr wrap="square" lIns="108000" rIns="0" rtlCol="0">
            <a:spAutoFit/>
          </a:bodyPr>
          <a:lstStyle/>
          <a:p>
            <a:r>
              <a:rPr lang="fr-FR" sz="999" dirty="0">
                <a:solidFill>
                  <a:srgbClr val="FFFF00"/>
                </a:solidFill>
                <a:latin typeface="Andy" pitchFamily="66" charset="0"/>
              </a:rPr>
              <a:t>Mais un beau jour les demoiselles</a:t>
            </a:r>
          </a:p>
          <a:p>
            <a:r>
              <a:rPr lang="fr-FR" sz="999" dirty="0">
                <a:solidFill>
                  <a:srgbClr val="FFFF00"/>
                </a:solidFill>
                <a:latin typeface="Andy" pitchFamily="66" charset="0"/>
              </a:rPr>
              <a:t>Frimousse rose et voile blanc</a:t>
            </a:r>
          </a:p>
          <a:p>
            <a:r>
              <a:rPr lang="fr-FR" sz="999" dirty="0">
                <a:solidFill>
                  <a:srgbClr val="FFFF00"/>
                </a:solidFill>
                <a:latin typeface="Andy" pitchFamily="66" charset="0"/>
              </a:rPr>
              <a:t>Se font conduire à la chapelle</a:t>
            </a:r>
          </a:p>
          <a:p>
            <a:r>
              <a:rPr lang="fr-FR" sz="999" dirty="0">
                <a:solidFill>
                  <a:srgbClr val="FFFF00"/>
                </a:solidFill>
                <a:latin typeface="Andy" pitchFamily="66" charset="0"/>
              </a:rPr>
              <a:t>Par leur galant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0149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0149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349336D9-6622-4D32-A7B5-866E108B90A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5029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0" y="0"/>
            <a:ext cx="2518640" cy="1322413"/>
          </a:xfrm>
          <a:prstGeom prst="rect">
            <a:avLst/>
          </a:prstGeom>
          <a:noFill/>
        </p:spPr>
        <p:txBody>
          <a:bodyPr wrap="square" lIns="108000" rIns="0" rtlCol="0">
            <a:spAutoFit/>
          </a:bodyPr>
          <a:lstStyle/>
          <a:p>
            <a:r>
              <a:rPr lang="fr-FR" sz="999" dirty="0">
                <a:solidFill>
                  <a:srgbClr val="FFFF00"/>
                </a:solidFill>
                <a:latin typeface="Andy" pitchFamily="66" charset="0"/>
              </a:rPr>
              <a:t>Ah quel bonheur pour chacun !</a:t>
            </a:r>
          </a:p>
          <a:p>
            <a:r>
              <a:rPr lang="fr-FR" sz="999" dirty="0">
                <a:solidFill>
                  <a:srgbClr val="FFFF00"/>
                </a:solidFill>
                <a:latin typeface="Andy" pitchFamily="66" charset="0"/>
              </a:rPr>
              <a:t>Le cerisier tout fleuri</a:t>
            </a:r>
          </a:p>
          <a:p>
            <a:r>
              <a:rPr lang="fr-FR" sz="999" dirty="0">
                <a:solidFill>
                  <a:srgbClr val="FFFF00"/>
                </a:solidFill>
                <a:latin typeface="Andy" pitchFamily="66" charset="0"/>
              </a:rPr>
              <a:t>Et le pommier n'en font qu'un</a:t>
            </a:r>
          </a:p>
          <a:p>
            <a:r>
              <a:rPr lang="fr-FR" sz="999" dirty="0">
                <a:solidFill>
                  <a:srgbClr val="FFFF00"/>
                </a:solidFill>
                <a:latin typeface="Andy" pitchFamily="66" charset="0"/>
              </a:rPr>
              <a:t>Nous sommes femme et mari</a:t>
            </a:r>
          </a:p>
          <a:p>
            <a:r>
              <a:rPr lang="fr-FR" sz="999" dirty="0">
                <a:solidFill>
                  <a:srgbClr val="FFFF00"/>
                </a:solidFill>
                <a:latin typeface="Andy" pitchFamily="66" charset="0"/>
              </a:rPr>
              <a:t>De voir les fruits de l'été</a:t>
            </a:r>
          </a:p>
          <a:p>
            <a:r>
              <a:rPr lang="fr-FR" sz="999" dirty="0">
                <a:solidFill>
                  <a:srgbClr val="FFFF00"/>
                </a:solidFill>
                <a:latin typeface="Andy" pitchFamily="66" charset="0"/>
              </a:rPr>
              <a:t>Naître des fleurs du printemps</a:t>
            </a:r>
          </a:p>
          <a:p>
            <a:r>
              <a:rPr lang="fr-FR" sz="999" dirty="0">
                <a:solidFill>
                  <a:srgbClr val="FFFF00"/>
                </a:solidFill>
                <a:latin typeface="Andy" pitchFamily="66" charset="0"/>
              </a:rPr>
              <a:t>L'amour nous a chuchoté</a:t>
            </a:r>
          </a:p>
          <a:p>
            <a:r>
              <a:rPr lang="fr-FR" sz="999" dirty="0">
                <a:solidFill>
                  <a:srgbClr val="FFFF00"/>
                </a:solidFill>
                <a:latin typeface="Andy" pitchFamily="66" charset="0"/>
              </a:rPr>
              <a:t>D'en faire autant</a:t>
            </a:r>
          </a:p>
        </p:txBody>
      </p:sp>
    </p:spTree>
    <p:extLst>
      <p:ext uri="{BB962C8B-B14F-4D97-AF65-F5344CB8AC3E}">
        <p14:creationId xmlns:p14="http://schemas.microsoft.com/office/powerpoint/2010/main" val="943531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7000"/>
    </mc:Choice>
    <mc:Fallback xmlns="">
      <p:transition advClick="0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66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133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502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0"/>
            <a:ext cx="2518640" cy="1322413"/>
          </a:xfrm>
          <a:prstGeom prst="rect">
            <a:avLst/>
          </a:prstGeom>
          <a:noFill/>
        </p:spPr>
        <p:txBody>
          <a:bodyPr wrap="square" lIns="108000" rIns="0" rtlCol="0">
            <a:spAutoFit/>
          </a:bodyPr>
          <a:lstStyle/>
          <a:p>
            <a:r>
              <a:rPr lang="fr-FR" sz="999" dirty="0">
                <a:solidFill>
                  <a:srgbClr val="FFFF00"/>
                </a:solidFill>
                <a:latin typeface="Andy" pitchFamily="66" charset="0"/>
              </a:rPr>
              <a:t>Ah quel bonheur pour chacun !</a:t>
            </a:r>
          </a:p>
          <a:p>
            <a:r>
              <a:rPr lang="fr-FR" sz="999" dirty="0">
                <a:solidFill>
                  <a:srgbClr val="FFFF00"/>
                </a:solidFill>
                <a:latin typeface="Andy" pitchFamily="66" charset="0"/>
              </a:rPr>
              <a:t>Le cerisier tout fleuri</a:t>
            </a:r>
          </a:p>
          <a:p>
            <a:r>
              <a:rPr lang="fr-FR" sz="999" dirty="0">
                <a:solidFill>
                  <a:srgbClr val="FFFF00"/>
                </a:solidFill>
                <a:latin typeface="Andy" pitchFamily="66" charset="0"/>
              </a:rPr>
              <a:t>Et le pommier n'en font qu'un</a:t>
            </a:r>
          </a:p>
          <a:p>
            <a:r>
              <a:rPr lang="fr-FR" sz="999" dirty="0">
                <a:solidFill>
                  <a:srgbClr val="FFFF00"/>
                </a:solidFill>
                <a:latin typeface="Andy" pitchFamily="66" charset="0"/>
              </a:rPr>
              <a:t>Nous sommes femme et mari</a:t>
            </a:r>
          </a:p>
          <a:p>
            <a:r>
              <a:rPr lang="fr-FR" sz="999" dirty="0">
                <a:solidFill>
                  <a:srgbClr val="FFFF00"/>
                </a:solidFill>
                <a:latin typeface="Andy" pitchFamily="66" charset="0"/>
              </a:rPr>
              <a:t>De voir les fruits de l'été</a:t>
            </a:r>
          </a:p>
          <a:p>
            <a:r>
              <a:rPr lang="fr-FR" sz="999" dirty="0">
                <a:solidFill>
                  <a:srgbClr val="FFFF00"/>
                </a:solidFill>
                <a:latin typeface="Andy" pitchFamily="66" charset="0"/>
              </a:rPr>
              <a:t>Naître des fleurs du printemps</a:t>
            </a:r>
          </a:p>
          <a:p>
            <a:r>
              <a:rPr lang="fr-FR" sz="999" dirty="0">
                <a:solidFill>
                  <a:srgbClr val="FFFF00"/>
                </a:solidFill>
                <a:latin typeface="Andy" pitchFamily="66" charset="0"/>
              </a:rPr>
              <a:t>L'amour nous a chuchoté</a:t>
            </a:r>
          </a:p>
          <a:p>
            <a:r>
              <a:rPr lang="fr-FR" sz="999" dirty="0">
                <a:solidFill>
                  <a:srgbClr val="FFFF00"/>
                </a:solidFill>
                <a:latin typeface="Andy" pitchFamily="66" charset="0"/>
              </a:rPr>
              <a:t>D'en faire autant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6120000" cy="3450149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D24D873D-4D0D-4843-9CDE-36E6B725AF4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6119812" cy="344458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0149"/>
          </a:xfrm>
          <a:prstGeom prst="rect">
            <a:avLst/>
          </a:prstGeom>
        </p:spPr>
      </p:pic>
      <p:sp>
        <p:nvSpPr>
          <p:cNvPr id="9" name="ZoneTexte 8"/>
          <p:cNvSpPr txBox="1"/>
          <p:nvPr/>
        </p:nvSpPr>
        <p:spPr>
          <a:xfrm>
            <a:off x="0" y="0"/>
            <a:ext cx="2553969" cy="707373"/>
          </a:xfrm>
          <a:prstGeom prst="rect">
            <a:avLst/>
          </a:prstGeom>
          <a:noFill/>
        </p:spPr>
        <p:txBody>
          <a:bodyPr wrap="square" lIns="108000" rIns="0" rtlCol="0">
            <a:spAutoFit/>
          </a:bodyPr>
          <a:lstStyle/>
          <a:p>
            <a:r>
              <a:rPr lang="fr-FR" sz="999" dirty="0">
                <a:solidFill>
                  <a:srgbClr val="FFFF00"/>
                </a:solidFill>
                <a:latin typeface="Andy" pitchFamily="66" charset="0"/>
              </a:rPr>
              <a:t>Si cette histoire est éternelle</a:t>
            </a:r>
          </a:p>
          <a:p>
            <a:r>
              <a:rPr lang="fr-FR" sz="999" dirty="0">
                <a:solidFill>
                  <a:srgbClr val="FFFF00"/>
                </a:solidFill>
                <a:latin typeface="Andy" pitchFamily="66" charset="0"/>
              </a:rPr>
              <a:t>Pour en savoir le dénouement</a:t>
            </a:r>
          </a:p>
          <a:p>
            <a:r>
              <a:rPr lang="fr-FR" sz="999" dirty="0">
                <a:solidFill>
                  <a:srgbClr val="FFFF00"/>
                </a:solidFill>
                <a:latin typeface="Andy" pitchFamily="66" charset="0"/>
              </a:rPr>
              <a:t>Apprenez-en la ritournelle</a:t>
            </a:r>
          </a:p>
          <a:p>
            <a:r>
              <a:rPr lang="fr-FR" sz="999" dirty="0">
                <a:solidFill>
                  <a:srgbClr val="FFFF00"/>
                </a:solidFill>
                <a:latin typeface="Andy" pitchFamily="66" charset="0"/>
              </a:rPr>
              <a:t>Tout simplement</a:t>
            </a:r>
          </a:p>
        </p:txBody>
      </p:sp>
    </p:spTree>
    <p:extLst>
      <p:ext uri="{BB962C8B-B14F-4D97-AF65-F5344CB8AC3E}">
        <p14:creationId xmlns:p14="http://schemas.microsoft.com/office/powerpoint/2010/main" val="3088015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6000"/>
    </mc:Choice>
    <mc:Fallback xmlns="">
      <p:transition advClick="0"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33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066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3FD69815-2A64-4443-B3A5-C24ACC2181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0149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4BD5A17E-829B-48DB-A25F-4727A9BB8964}"/>
              </a:ext>
            </a:extLst>
          </p:cNvPr>
          <p:cNvSpPr txBox="1"/>
          <p:nvPr/>
        </p:nvSpPr>
        <p:spPr>
          <a:xfrm>
            <a:off x="0" y="0"/>
            <a:ext cx="2518640" cy="707373"/>
          </a:xfrm>
          <a:prstGeom prst="rect">
            <a:avLst/>
          </a:prstGeom>
          <a:noFill/>
        </p:spPr>
        <p:txBody>
          <a:bodyPr wrap="square" lIns="108000" rIns="0" rtlCol="0">
            <a:spAutoFit/>
          </a:bodyPr>
          <a:lstStyle/>
          <a:p>
            <a:r>
              <a:rPr lang="fr-FR" sz="999" dirty="0">
                <a:solidFill>
                  <a:srgbClr val="FFFF00"/>
                </a:solidFill>
                <a:latin typeface="Andy" pitchFamily="66" charset="0"/>
              </a:rPr>
              <a:t>Si cette histoire est éternelle</a:t>
            </a:r>
          </a:p>
          <a:p>
            <a:r>
              <a:rPr lang="fr-FR" sz="999" dirty="0">
                <a:solidFill>
                  <a:srgbClr val="FFFF00"/>
                </a:solidFill>
                <a:latin typeface="Andy" pitchFamily="66" charset="0"/>
              </a:rPr>
              <a:t>Pour en savoir le dénouement</a:t>
            </a:r>
          </a:p>
          <a:p>
            <a:r>
              <a:rPr lang="fr-FR" sz="999" dirty="0">
                <a:solidFill>
                  <a:srgbClr val="FFFF00"/>
                </a:solidFill>
                <a:latin typeface="Andy" pitchFamily="66" charset="0"/>
              </a:rPr>
              <a:t>Apprenez-en la ritournelle</a:t>
            </a:r>
          </a:p>
          <a:p>
            <a:r>
              <a:rPr lang="fr-FR" sz="999" dirty="0">
                <a:solidFill>
                  <a:srgbClr val="FFFF00"/>
                </a:solidFill>
                <a:latin typeface="Andy" pitchFamily="66" charset="0"/>
              </a:rPr>
              <a:t>Tout simplement</a:t>
            </a: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C728C1F0-2F78-4630-8372-A135C39780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0149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753A7211-C11D-4F4A-B8D6-0D774A493E9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015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57A3072-106B-41CF-B326-58250E767947}"/>
              </a:ext>
            </a:extLst>
          </p:cNvPr>
          <p:cNvSpPr txBox="1"/>
          <p:nvPr/>
        </p:nvSpPr>
        <p:spPr>
          <a:xfrm>
            <a:off x="0" y="0"/>
            <a:ext cx="2553969" cy="707373"/>
          </a:xfrm>
          <a:prstGeom prst="rect">
            <a:avLst/>
          </a:prstGeom>
          <a:noFill/>
        </p:spPr>
        <p:txBody>
          <a:bodyPr wrap="square" lIns="108000" rIns="0" rtlCol="0">
            <a:spAutoFit/>
          </a:bodyPr>
          <a:lstStyle/>
          <a:p>
            <a:r>
              <a:rPr lang="fr-FR" sz="999" dirty="0">
                <a:solidFill>
                  <a:srgbClr val="FFFF00"/>
                </a:solidFill>
                <a:latin typeface="Andy" pitchFamily="66" charset="0"/>
              </a:rPr>
              <a:t>Et dans trois ans trois bébés roses</a:t>
            </a:r>
          </a:p>
          <a:p>
            <a:r>
              <a:rPr lang="fr-FR" sz="999" dirty="0">
                <a:solidFill>
                  <a:srgbClr val="FFFF00"/>
                </a:solidFill>
                <a:latin typeface="Andy" pitchFamily="66" charset="0"/>
              </a:rPr>
              <a:t>Faisant la ronde gentiment</a:t>
            </a:r>
          </a:p>
          <a:p>
            <a:r>
              <a:rPr lang="fr-FR" sz="999" dirty="0">
                <a:solidFill>
                  <a:srgbClr val="FFFF00"/>
                </a:solidFill>
                <a:latin typeface="Andy" pitchFamily="66" charset="0"/>
              </a:rPr>
              <a:t>Vous chanteront cerisier rose</a:t>
            </a:r>
          </a:p>
          <a:p>
            <a:r>
              <a:rPr lang="fr-FR" sz="999" dirty="0">
                <a:solidFill>
                  <a:srgbClr val="FFFF00"/>
                </a:solidFill>
                <a:latin typeface="Andy" pitchFamily="66" charset="0"/>
              </a:rPr>
              <a:t>Et pommier blanc</a:t>
            </a:r>
          </a:p>
        </p:txBody>
      </p:sp>
    </p:spTree>
    <p:extLst>
      <p:ext uri="{BB962C8B-B14F-4D97-AF65-F5344CB8AC3E}">
        <p14:creationId xmlns:p14="http://schemas.microsoft.com/office/powerpoint/2010/main" val="3482428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4000"/>
    </mc:Choice>
    <mc:Fallback>
      <p:transition spd="slow" advClick="0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FD4B1353-1FE0-4E4B-B0A1-0A1B8D6585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6120000" cy="3450150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AE0A63D7-8C06-416F-9FC0-A49ECF281E6B}"/>
              </a:ext>
            </a:extLst>
          </p:cNvPr>
          <p:cNvSpPr txBox="1"/>
          <p:nvPr/>
        </p:nvSpPr>
        <p:spPr>
          <a:xfrm>
            <a:off x="0" y="0"/>
            <a:ext cx="2518640" cy="707373"/>
          </a:xfrm>
          <a:prstGeom prst="rect">
            <a:avLst/>
          </a:prstGeom>
          <a:noFill/>
        </p:spPr>
        <p:txBody>
          <a:bodyPr wrap="square" lIns="108000" rIns="0" rtlCol="0">
            <a:spAutoFit/>
          </a:bodyPr>
          <a:lstStyle/>
          <a:p>
            <a:r>
              <a:rPr lang="fr-FR" sz="999" dirty="0">
                <a:solidFill>
                  <a:srgbClr val="FFFF00"/>
                </a:solidFill>
                <a:latin typeface="Andy" pitchFamily="66" charset="0"/>
              </a:rPr>
              <a:t>Et dans trois ans trois bébés roses</a:t>
            </a:r>
          </a:p>
          <a:p>
            <a:r>
              <a:rPr lang="fr-FR" sz="999" dirty="0">
                <a:solidFill>
                  <a:srgbClr val="FFFF00"/>
                </a:solidFill>
                <a:latin typeface="Andy" pitchFamily="66" charset="0"/>
              </a:rPr>
              <a:t>Faisant la ronde gentiment</a:t>
            </a:r>
          </a:p>
          <a:p>
            <a:r>
              <a:rPr lang="fr-FR" sz="999" dirty="0">
                <a:solidFill>
                  <a:srgbClr val="FFFF00"/>
                </a:solidFill>
                <a:latin typeface="Andy" pitchFamily="66" charset="0"/>
              </a:rPr>
              <a:t>Vous chanteront cerisier rose</a:t>
            </a:r>
          </a:p>
          <a:p>
            <a:r>
              <a:rPr lang="fr-FR" sz="999" dirty="0">
                <a:solidFill>
                  <a:srgbClr val="FFFF00"/>
                </a:solidFill>
                <a:latin typeface="Andy" pitchFamily="66" charset="0"/>
              </a:rPr>
              <a:t>Et pommier blanc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70015E3B-6FA0-401F-9FBF-AE302B57F6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0" y="0"/>
            <a:ext cx="6120000" cy="3450600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C39BCF31-3FD2-46BE-A59B-7686BA3C380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1739" y="476341"/>
            <a:ext cx="2516196" cy="2516523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02B8CCB-CE00-4154-A875-544D4C28DC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61242" y="3055777"/>
            <a:ext cx="1797516" cy="2608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5610" tIns="22806" rIns="45610" bIns="22806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396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396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396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7" name="Image 3">
            <a:extLst>
              <a:ext uri="{FF2B5EF4-FFF2-40B4-BE49-F238E27FC236}">
                <a16:creationId xmlns:a16="http://schemas.microsoft.com/office/drawing/2014/main" id="{793BE8C7-ECE2-4511-9ECC-0C61817027E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358968" y="1006609"/>
            <a:ext cx="1402063" cy="1402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C690ECB0-BEFE-44C5-A3BC-D58170C85633}"/>
              </a:ext>
            </a:extLst>
          </p:cNvPr>
          <p:cNvSpPr/>
          <p:nvPr/>
        </p:nvSpPr>
        <p:spPr>
          <a:xfrm>
            <a:off x="1711863" y="-359503"/>
            <a:ext cx="2696274" cy="1588018"/>
          </a:xfrm>
          <a:prstGeom prst="rect">
            <a:avLst/>
          </a:prstGeom>
          <a:noFill/>
        </p:spPr>
        <p:txBody>
          <a:bodyPr wrap="square" lIns="45610" tIns="22806" rIns="45610" bIns="22806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020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1222539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8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1928</TotalTime>
  <Words>512</Words>
  <Application>Microsoft Office PowerPoint</Application>
  <PresentationFormat>Personnalisé</PresentationFormat>
  <Paragraphs>106</Paragraphs>
  <Slides>12</Slides>
  <Notes>2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12</vt:i4>
      </vt:variant>
    </vt:vector>
  </HeadingPairs>
  <TitlesOfParts>
    <vt:vector size="19" baseType="lpstr">
      <vt:lpstr>Calibri</vt:lpstr>
      <vt:lpstr>Hobo BT</vt:lpstr>
      <vt:lpstr>Arial</vt:lpstr>
      <vt:lpstr>Algerian</vt:lpstr>
      <vt:lpstr>Harlow Solid Italic</vt:lpstr>
      <vt:lpstr>Andy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</dc:creator>
  <cp:lastModifiedBy>apex1</cp:lastModifiedBy>
  <cp:revision>117</cp:revision>
  <dcterms:created xsi:type="dcterms:W3CDTF">2013-01-07T10:11:42Z</dcterms:created>
  <dcterms:modified xsi:type="dcterms:W3CDTF">2024-09-09T08:59:14Z</dcterms:modified>
</cp:coreProperties>
</file>