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0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301" r:id="rId42"/>
    <p:sldId id="296" r:id="rId43"/>
    <p:sldId id="294" r:id="rId44"/>
    <p:sldId id="297" r:id="rId45"/>
    <p:sldId id="298" r:id="rId46"/>
    <p:sldId id="299" r:id="rId47"/>
    <p:sldId id="300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8" r:id="rId64"/>
    <p:sldId id="317" r:id="rId65"/>
    <p:sldId id="257" r:id="rId6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JqMA3gSXEq+iAhlUt6Xbg==" hashData="ybECVZYTx4bI+S9Y7th/YlLk/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5" y="179306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59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7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8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4834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4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9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3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72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8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36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500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6" y="134500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67" y="128961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67" y="1827061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33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98" y="23214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3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49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23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477" indent="0">
              <a:buNone/>
              <a:defRPr sz="2900"/>
            </a:lvl2pPr>
            <a:lvl3pPr marL="950939" indent="0">
              <a:buNone/>
              <a:defRPr sz="2500"/>
            </a:lvl3pPr>
            <a:lvl4pPr marL="1426373" indent="0">
              <a:buNone/>
              <a:defRPr sz="2100"/>
            </a:lvl4pPr>
            <a:lvl5pPr marL="1901843" indent="0">
              <a:buNone/>
              <a:defRPr sz="2100"/>
            </a:lvl5pPr>
            <a:lvl6pPr marL="2377277" indent="0">
              <a:buNone/>
              <a:defRPr sz="2100"/>
            </a:lvl6pPr>
            <a:lvl7pPr marL="2852761" indent="0">
              <a:buNone/>
              <a:defRPr sz="2100"/>
            </a:lvl7pPr>
            <a:lvl8pPr marL="3328210" indent="0">
              <a:buNone/>
              <a:defRPr sz="2100"/>
            </a:lvl8pPr>
            <a:lvl9pPr marL="380366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3478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1" y="233478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6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8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6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0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9" y="231038"/>
            <a:ext cx="7776687" cy="960175"/>
          </a:xfrm>
          <a:prstGeom prst="rect">
            <a:avLst/>
          </a:prstGeom>
        </p:spPr>
        <p:txBody>
          <a:bodyPr vert="horz" lIns="94676" tIns="47332" rIns="94676" bIns="4733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9" y="1345003"/>
            <a:ext cx="7776687" cy="3802019"/>
          </a:xfrm>
          <a:prstGeom prst="rect">
            <a:avLst/>
          </a:prstGeom>
        </p:spPr>
        <p:txBody>
          <a:bodyPr vert="horz" lIns="94676" tIns="47332" rIns="94676" bIns="4733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439" y="5342458"/>
            <a:ext cx="2016178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l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773" y="5342458"/>
            <a:ext cx="2736242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ct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926" y="5342458"/>
            <a:ext cx="2016178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5093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610" indent="-356610" algn="l" defTabSz="95093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611" indent="-297165" algn="l" defTabSz="95093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64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106" indent="-237749" algn="l" defTabSz="95093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566" indent="-237749" algn="l" defTabSz="95093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01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48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93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141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3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37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84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2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761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821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66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3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3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9.gif"/><Relationship Id="rId7" Type="http://schemas.openxmlformats.org/officeDocument/2006/relationships/image" Target="../media/image92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gif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arbre-decoupe-blushing-bride-cherry-blossom-tree-prunus-shogets-fond-transparent_1229257-48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36605" y="3312567"/>
            <a:ext cx="2448471" cy="2448471"/>
          </a:xfrm>
          <a:prstGeom prst="rect">
            <a:avLst/>
          </a:prstGeom>
        </p:spPr>
      </p:pic>
      <p:pic>
        <p:nvPicPr>
          <p:cNvPr id="17" name="Image 16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36407" y="288231"/>
            <a:ext cx="1083568" cy="1083568"/>
          </a:xfrm>
          <a:prstGeom prst="rect">
            <a:avLst/>
          </a:prstGeom>
        </p:spPr>
      </p:pic>
      <p:pic>
        <p:nvPicPr>
          <p:cNvPr id="19" name="Image 18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60541" y="288231"/>
            <a:ext cx="1083568" cy="1083568"/>
          </a:xfrm>
          <a:prstGeom prst="rect">
            <a:avLst/>
          </a:prstGeom>
        </p:spPr>
      </p:pic>
      <p:pic>
        <p:nvPicPr>
          <p:cNvPr id="20" name="Image 19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344000" y="288000"/>
            <a:ext cx="1083568" cy="1083568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720000">
            <a:off x="360000" y="108000"/>
            <a:ext cx="3948160" cy="2796760"/>
          </a:xfrm>
          <a:prstGeom prst="rect">
            <a:avLst/>
          </a:prstGeom>
          <a:noFill/>
        </p:spPr>
        <p:txBody>
          <a:bodyPr wrap="none" lIns="79385" tIns="39687" rIns="79385" bIns="39687" rtlCol="0">
            <a:prstTxWarp prst="textArchUpPour">
              <a:avLst/>
            </a:prstTxWarp>
            <a:spAutoFit/>
          </a:bodyPr>
          <a:lstStyle/>
          <a:p>
            <a:pPr defTabSz="95092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791990" y="1440001"/>
            <a:ext cx="1584227" cy="2399910"/>
          </a:xfrm>
          <a:prstGeom prst="rect">
            <a:avLst/>
          </a:prstGeom>
        </p:spPr>
        <p:txBody>
          <a:bodyPr wrap="square" lIns="105964" tIns="52970" rIns="105964" bIns="52970">
            <a:spAutoFit/>
          </a:bodyPr>
          <a:lstStyle/>
          <a:p>
            <a:pPr algn="ctr" defTabSz="950929"/>
            <a:r>
              <a:rPr lang="fr-FR" sz="2000" b="1" dirty="0">
                <a:solidFill>
                  <a:prstClr val="white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50929"/>
            <a:r>
              <a:rPr lang="fr-FR" sz="2000" b="1" dirty="0">
                <a:solidFill>
                  <a:prstClr val="white"/>
                </a:solidFill>
                <a:latin typeface="Chiller" pitchFamily="82" charset="0"/>
              </a:rPr>
              <a:t>Toutes les photos sont exactes. </a:t>
            </a:r>
          </a:p>
          <a:p>
            <a:pPr algn="ctr" defTabSz="950929"/>
            <a:r>
              <a:rPr lang="fr-FR" sz="2000" b="1" dirty="0">
                <a:solidFill>
                  <a:prstClr val="white"/>
                </a:solidFill>
                <a:latin typeface="Chiller" pitchFamily="82" charset="0"/>
              </a:rPr>
              <a:t>Aucune d’elles n’est la vérité</a:t>
            </a:r>
            <a:r>
              <a:rPr lang="fr-FR" sz="2400" b="1" dirty="0">
                <a:solidFill>
                  <a:prstClr val="white"/>
                </a:solidFill>
                <a:latin typeface="Chiller" pitchFamily="82" charset="0"/>
              </a:rPr>
              <a:t>.</a:t>
            </a:r>
          </a:p>
        </p:txBody>
      </p:sp>
      <p:pic>
        <p:nvPicPr>
          <p:cNvPr id="10" name="Image 9" descr="amandier-isole-fond-transparent-arbre-fleurs-printemps-fleurs-roses-blanches-png-ai-generative_771335-5962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28795" y="1512367"/>
            <a:ext cx="1511968" cy="1511968"/>
          </a:xfrm>
          <a:prstGeom prst="rect">
            <a:avLst/>
          </a:prstGeom>
        </p:spPr>
      </p:pic>
      <p:pic>
        <p:nvPicPr>
          <p:cNvPr id="11" name="Image 10" descr="amandier-isole-fond-transparent-arbre-fleurs-printemps-fleurs-roses-blanches-png-ai-generative_771335-5964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44517" y="1224335"/>
            <a:ext cx="1304940" cy="1304940"/>
          </a:xfrm>
          <a:prstGeom prst="rect">
            <a:avLst/>
          </a:prstGeom>
        </p:spPr>
      </p:pic>
      <p:sp>
        <p:nvSpPr>
          <p:cNvPr id="14" name="ZoneTexte 13"/>
          <p:cNvSpPr txBox="1">
            <a:spLocks noChangeAspect="1"/>
          </p:cNvSpPr>
          <p:nvPr/>
        </p:nvSpPr>
        <p:spPr>
          <a:xfrm rot="21600000">
            <a:off x="-87840" y="4826979"/>
            <a:ext cx="8815686" cy="972499"/>
          </a:xfrm>
          <a:prstGeom prst="rect">
            <a:avLst/>
          </a:prstGeom>
          <a:noFill/>
        </p:spPr>
        <p:txBody>
          <a:bodyPr wrap="none" lIns="79186" tIns="39587" rIns="79186" bIns="39587" rtlCol="0">
            <a:spAutoFit/>
          </a:bodyPr>
          <a:lstStyle/>
          <a:p>
            <a:pPr defTabSz="950432"/>
            <a:r>
              <a:rPr lang="fr-FR" sz="53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</a:t>
            </a:r>
            <a:r>
              <a:rPr lang="fr-FR" sz="5800" dirty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des sorties de Margot</a:t>
            </a:r>
          </a:p>
        </p:txBody>
      </p:sp>
      <p:pic>
        <p:nvPicPr>
          <p:cNvPr id="18" name="Image 17" descr="pngtree-cherry-blossom-flowers-watercolor-png-image_14571189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000" y="3528591"/>
            <a:ext cx="899832" cy="899832"/>
          </a:xfrm>
          <a:prstGeom prst="rect">
            <a:avLst/>
          </a:prstGeom>
        </p:spPr>
      </p:pic>
      <p:pic>
        <p:nvPicPr>
          <p:cNvPr id="21" name="Image 20" descr="pngtree-the-flowers-of-an-almond-tree-png-image_6751598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72509" y="2664495"/>
            <a:ext cx="1004216" cy="756300"/>
          </a:xfrm>
          <a:prstGeom prst="rect">
            <a:avLst/>
          </a:prstGeom>
        </p:spPr>
      </p:pic>
      <p:pic>
        <p:nvPicPr>
          <p:cNvPr id="16" name="Image 15" descr="pngtree-cherry-blossom-tree-transparent-background-png-image_11675633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20383" y="1800399"/>
            <a:ext cx="1296144" cy="1296144"/>
          </a:xfrm>
          <a:prstGeom prst="rect">
            <a:avLst/>
          </a:prstGeom>
        </p:spPr>
      </p:pic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20000">
            <a:off x="5904000" y="1728000"/>
            <a:ext cx="1667137" cy="1480510"/>
          </a:xfrm>
          <a:prstGeom prst="rect">
            <a:avLst/>
          </a:prstGeom>
        </p:spPr>
      </p:pic>
      <p:pic>
        <p:nvPicPr>
          <p:cNvPr id="22" name="Image 21" descr="reporter-5-16008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480000">
            <a:off x="2664000" y="2376002"/>
            <a:ext cx="1538496" cy="525091"/>
          </a:xfrm>
          <a:prstGeom prst="rect">
            <a:avLst/>
          </a:prstGeom>
        </p:spPr>
      </p:pic>
      <p:pic>
        <p:nvPicPr>
          <p:cNvPr id="9" name="Image 8" descr="pngtree-cutout-almond-tree-png-image_12933065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744317" y="3024535"/>
            <a:ext cx="2808312" cy="280831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068000" y="3852000"/>
            <a:ext cx="2232675" cy="1065034"/>
          </a:xfrm>
          <a:prstGeom prst="rect">
            <a:avLst/>
          </a:prstGeom>
          <a:noFill/>
        </p:spPr>
        <p:txBody>
          <a:bodyPr wrap="square" lIns="79385" tIns="39687" rIns="79385" bIns="39687" rtlCol="0">
            <a:spAutoFit/>
          </a:bodyPr>
          <a:lstStyle/>
          <a:p>
            <a:pPr algn="ctr" defTabSz="95092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092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248000" y="2988000"/>
            <a:ext cx="44678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 w="2540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Les amandiers </a:t>
            </a:r>
            <a:endParaRPr lang="fr-FR" sz="2000" dirty="0">
              <a:ln w="25400">
                <a:solidFill>
                  <a:schemeClr val="accent6">
                    <a:lumMod val="40000"/>
                    <a:lumOff val="60000"/>
                  </a:schemeClr>
                </a:solidFill>
              </a:ln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160141" y="936303"/>
            <a:ext cx="665567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8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2</a:t>
            </a:r>
            <a:endParaRPr lang="fr-FR" dirty="0"/>
          </a:p>
        </p:txBody>
      </p:sp>
      <p:pic>
        <p:nvPicPr>
          <p:cNvPr id="26" name="Image 25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120581" y="288231"/>
            <a:ext cx="1083568" cy="108356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392389" y="144215"/>
            <a:ext cx="4035075" cy="1661989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algn="ctr" defTabSz="947584"/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Sur la colline du</a:t>
            </a:r>
          </a:p>
          <a:p>
            <a:pPr algn="ctr" defTabSz="947584"/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Mandelberg</a:t>
            </a:r>
          </a:p>
          <a:p>
            <a:pPr algn="ctr" defTabSz="947584"/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à </a:t>
            </a:r>
            <a:r>
              <a:rPr lang="fr-FR" sz="3400" b="1" dirty="0" err="1">
                <a:solidFill>
                  <a:prstClr val="black"/>
                </a:solidFill>
                <a:latin typeface="Arial Black" pitchFamily="34" charset="0"/>
              </a:rPr>
              <a:t>Mittelwihr</a:t>
            </a:r>
            <a:endParaRPr lang="fr-FR" sz="3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27" name="Musique 10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10 relaxante au violon et harpe, calme, musique douce, paysages magnifiques, nature en automne.wav"/>
          </p:nvPr>
        </p:nvPicPr>
        <p:blipFill>
          <a:blip r:embed="rId14" cstate="print"/>
          <a:stretch>
            <a:fillRect/>
          </a:stretch>
        </p:blipFill>
        <p:spPr>
          <a:xfrm>
            <a:off x="4608413" y="14403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4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9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9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9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2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2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" grpId="0"/>
      <p:bldP spid="4" grpId="0"/>
      <p:bldP spid="14" grpId="0"/>
      <p:bldP spid="5" grpId="0"/>
      <p:bldP spid="24" grpId="0"/>
      <p:bldP spid="25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45936_625858060057166_2619149174064765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22753_625858183390487_1573289064052142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72217_9415977838422850_717487811829227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482018561_9415978435089457_57891381507247477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17580_670271448994820_8442042085265274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53448_23939889342268510_4412496675178611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3892130" cy="5761038"/>
          </a:xfrm>
          <a:prstGeom prst="rect">
            <a:avLst/>
          </a:prstGeom>
        </p:spPr>
      </p:pic>
      <p:pic>
        <p:nvPicPr>
          <p:cNvPr id="3" name="Image 2" descr="482064148_9672530759425251_88088105495345231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8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59405_3819267921718947_9098896723576723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4376108_1187219036331551_947744314179220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2" name="Image 1" descr="482072598_625857773390528_48939071277639725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4901" y="0"/>
            <a:ext cx="4785862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2077941_1892849624818043_7086550277769918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97480" y="0"/>
            <a:ext cx="4343283" cy="5761038"/>
          </a:xfrm>
          <a:prstGeom prst="rect">
            <a:avLst/>
          </a:prstGeom>
        </p:spPr>
      </p:pic>
      <p:pic>
        <p:nvPicPr>
          <p:cNvPr id="4" name="Image 3" descr="482088786_1443999093239935_50264499196514757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85283_2350853571951377_2318079153680167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132855_2928495140634828_3358549612500359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82196260_1513989062859158_64271005143385840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191982_9415976765089624_6164804910473835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482210190_9415978118422822_42792293934198827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2212082_625858153390490_6406234972538736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13016_9415977315089569_8427747063891525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4335781" cy="5761038"/>
          </a:xfrm>
          <a:prstGeom prst="rect">
            <a:avLst/>
          </a:prstGeom>
        </p:spPr>
      </p:pic>
      <p:pic>
        <p:nvPicPr>
          <p:cNvPr id="3" name="Image 2" descr="482208179_1210755344384286_315938798182246416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19130_1181622660224522_139853617836471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2243851_2928494873968188_20244393911361312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0" y="-1"/>
            <a:ext cx="4320779" cy="5761039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43252_1210755341050953_3612384987193597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2250912_625858210057151_2744430508948010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2253758_10234374397404312_2222698300467769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4" name="Image 3" descr="482277985_9672537942757866_68581419083814445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2265972_1180912743628847_16459282580968140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4320779" cy="5761038"/>
          </a:xfrm>
          <a:prstGeom prst="rect">
            <a:avLst/>
          </a:prstGeom>
        </p:spPr>
      </p:pic>
      <p:pic>
        <p:nvPicPr>
          <p:cNvPr id="4" name="Image 3" descr="482317142_1210755511050936_69974497042373755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2870652_1093851562755062_69405618858446895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08366" cy="5761038"/>
          </a:xfrm>
          <a:prstGeom prst="rect">
            <a:avLst/>
          </a:prstGeom>
        </p:spPr>
      </p:pic>
      <p:pic>
        <p:nvPicPr>
          <p:cNvPr id="2" name="Image 1" descr="482259460_23939890098935101_103888348368644722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95799" y="0"/>
            <a:ext cx="3944964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1302_1513988722859192_4649210554777690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82807209_122217452480229305_84625536675845461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35276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0118_1180912670295521_6773450779002514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986633_24300129142909019_8236949578604787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</p:spPr>
      </p:pic>
      <p:pic>
        <p:nvPicPr>
          <p:cNvPr id="3" name="Image 2" descr="483104067_24300129339575666_5266444198850133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632914_3819267735052299_1601352026565925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486163_1064514502378143_5656419054853083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83486341_1064514482378145_81905376609198247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916241_1064514485711478_4796812283371618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83982773_1187219276331527_1699221608842363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13277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491335_3819267778385628_3563482225674465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653948_1093851516088400_1639995439185920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25" y="0"/>
            <a:ext cx="4170751" cy="5761038"/>
          </a:xfrm>
          <a:prstGeom prst="rect">
            <a:avLst/>
          </a:prstGeom>
        </p:spPr>
      </p:pic>
      <p:pic>
        <p:nvPicPr>
          <p:cNvPr id="3" name="Image 2" descr="482277985_9672537942757866_68581419083814445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007249_1187219072998214_6472154531821239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4100578_1187219439664844_84146822207869183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077983_1093851592755059_7547796183500580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4133245" cy="5761038"/>
          </a:xfrm>
          <a:prstGeom prst="rect">
            <a:avLst/>
          </a:prstGeom>
        </p:spPr>
      </p:pic>
      <p:pic>
        <p:nvPicPr>
          <p:cNvPr id="3" name="Image 2" descr="484134181_1187219096331545_19569959741543492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106962_1187218789664909_2915977802265367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110211_1187218989664889_2192667507836212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50" y="0"/>
            <a:ext cx="70062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112131_1187218959664892_3642329094354715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226930_1187219592998162_7216294966833348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282878_1187219482998173_394656093393631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315111_1187219519664836_7701760090566630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345400_1187219566331498_8493456057900256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457358_1187219536331501_7827779304128938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682" y="0"/>
            <a:ext cx="769139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476970_1187219646331490_6095189164886856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510659_1187219372998184_2024517309403385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545494_1187218816331573_8589064392637283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7315" y="0"/>
            <a:ext cx="628613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083969_1880015522826357_8300893033875350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1236"/>
            <a:ext cx="8640763" cy="497856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559934_1187219626331492_2772184889790828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0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5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44317" y="432247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5" y="5040759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24.03.2025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4" name="Image 13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600000">
            <a:off x="3420000" y="4572000"/>
            <a:ext cx="1538496" cy="525091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6156000" y="324000"/>
            <a:ext cx="2520280" cy="238313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772000" y="5040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0" y="2412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pic>
        <p:nvPicPr>
          <p:cNvPr id="24" name="Image 23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72509" y="3816623"/>
            <a:ext cx="1800000" cy="1800000"/>
          </a:xfrm>
          <a:prstGeom prst="rect">
            <a:avLst/>
          </a:prstGeom>
        </p:spPr>
      </p:pic>
      <p:pic>
        <p:nvPicPr>
          <p:cNvPr id="25" name="Image 24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12669" y="3744615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20" grpId="0"/>
      <p:bldP spid="2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55</Words>
  <Application>Microsoft Office PowerPoint</Application>
  <PresentationFormat>Personnalisé</PresentationFormat>
  <Paragraphs>19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63</vt:i4>
      </vt:variant>
    </vt:vector>
  </HeadingPairs>
  <TitlesOfParts>
    <vt:vector size="66" baseType="lpstr">
      <vt:lpstr>Thème Office</vt:lpstr>
      <vt:lpstr>30_Thème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40</cp:revision>
  <dcterms:created xsi:type="dcterms:W3CDTF">2025-03-22T17:46:33Z</dcterms:created>
  <dcterms:modified xsi:type="dcterms:W3CDTF">2025-03-24T20:30:00Z</dcterms:modified>
</cp:coreProperties>
</file>