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sldIdLst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300" r:id="rId45"/>
    <p:sldId id="299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257" r:id="rId72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hiDU2JnfjAYJIROnWYSaA==" hashData="b41KVWEbq/OXqXfKcPsF+72VoN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46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tableStyles" Target="tableStyle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79E8-27EA-4B83-A189-B46CD93F4C90}" type="datetimeFigureOut">
              <a:rPr lang="fr-FR" smtClean="0"/>
              <a:t>20/03/2025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7E126-0C07-4E1A-B5DB-32A95340AA3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79E8-27EA-4B83-A189-B46CD93F4C90}" type="datetimeFigureOut">
              <a:rPr lang="fr-FR" smtClean="0"/>
              <a:t>20/03/2025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7E126-0C07-4E1A-B5DB-32A95340AA3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79E8-27EA-4B83-A189-B46CD93F4C90}" type="datetimeFigureOut">
              <a:rPr lang="fr-FR" smtClean="0"/>
              <a:t>20/03/2025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7E126-0C07-4E1A-B5DB-32A95340AA3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79E8-27EA-4B83-A189-B46CD93F4C90}" type="datetimeFigureOut">
              <a:rPr lang="fr-FR" smtClean="0"/>
              <a:t>20/03/2025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7E126-0C07-4E1A-B5DB-32A95340AA3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79E8-27EA-4B83-A189-B46CD93F4C90}" type="datetimeFigureOut">
              <a:rPr lang="fr-FR" smtClean="0"/>
              <a:t>20/03/2025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7E126-0C07-4E1A-B5DB-32A95340AA3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79E8-27EA-4B83-A189-B46CD93F4C90}" type="datetimeFigureOut">
              <a:rPr lang="fr-FR" smtClean="0"/>
              <a:t>20/03/2025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7E126-0C07-4E1A-B5DB-32A95340AA3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79E8-27EA-4B83-A189-B46CD93F4C90}" type="datetimeFigureOut">
              <a:rPr lang="fr-FR" smtClean="0"/>
              <a:t>20/03/2025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7E126-0C07-4E1A-B5DB-32A95340AA3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79E8-27EA-4B83-A189-B46CD93F4C90}" type="datetimeFigureOut">
              <a:rPr lang="fr-FR" smtClean="0"/>
              <a:t>20/03/2025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7E126-0C07-4E1A-B5DB-32A95340AA3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79E8-27EA-4B83-A189-B46CD93F4C90}" type="datetimeFigureOut">
              <a:rPr lang="fr-FR" smtClean="0"/>
              <a:t>20/03/2025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7E126-0C07-4E1A-B5DB-32A95340AA3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79E8-27EA-4B83-A189-B46CD93F4C90}" type="datetimeFigureOut">
              <a:rPr lang="fr-FR" smtClean="0"/>
              <a:t>20/03/2025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7E126-0C07-4E1A-B5DB-32A95340AA3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79E8-27EA-4B83-A189-B46CD93F4C90}" type="datetimeFigureOut">
              <a:rPr lang="fr-FR" smtClean="0"/>
              <a:t>20/03/2025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7E126-0C07-4E1A-B5DB-32A95340AA3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99" y="1793271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1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85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4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0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7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3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9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2" y="370495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2" y="2441780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18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37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85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471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08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70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32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941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504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3" y="134504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5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7" indent="0">
              <a:buNone/>
              <a:defRPr sz="2100" b="1"/>
            </a:lvl2pPr>
            <a:lvl3pPr marL="952376" indent="0">
              <a:buNone/>
              <a:defRPr sz="1800" b="1"/>
            </a:lvl3pPr>
            <a:lvl4pPr marL="1428530" indent="0">
              <a:buNone/>
              <a:defRPr sz="1700" b="1"/>
            </a:lvl4pPr>
            <a:lvl5pPr marL="1904718" indent="0">
              <a:buNone/>
              <a:defRPr sz="1700" b="1"/>
            </a:lvl5pPr>
            <a:lvl6pPr marL="2380878" indent="0">
              <a:buNone/>
              <a:defRPr sz="1700" b="1"/>
            </a:lvl6pPr>
            <a:lvl7pPr marL="2857068" indent="0">
              <a:buNone/>
              <a:defRPr sz="1700" b="1"/>
            </a:lvl7pPr>
            <a:lvl8pPr marL="3333242" indent="0">
              <a:buNone/>
              <a:defRPr sz="1700" b="1"/>
            </a:lvl8pPr>
            <a:lvl9pPr marL="3809418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5" y="128961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7" indent="0">
              <a:buNone/>
              <a:defRPr sz="2100" b="1"/>
            </a:lvl2pPr>
            <a:lvl3pPr marL="952376" indent="0">
              <a:buNone/>
              <a:defRPr sz="1800" b="1"/>
            </a:lvl3pPr>
            <a:lvl4pPr marL="1428530" indent="0">
              <a:buNone/>
              <a:defRPr sz="1700" b="1"/>
            </a:lvl4pPr>
            <a:lvl5pPr marL="1904718" indent="0">
              <a:buNone/>
              <a:defRPr sz="1700" b="1"/>
            </a:lvl5pPr>
            <a:lvl6pPr marL="2380878" indent="0">
              <a:buNone/>
              <a:defRPr sz="1700" b="1"/>
            </a:lvl6pPr>
            <a:lvl7pPr marL="2857068" indent="0">
              <a:buNone/>
              <a:defRPr sz="1700" b="1"/>
            </a:lvl7pPr>
            <a:lvl8pPr marL="3333242" indent="0">
              <a:buNone/>
              <a:defRPr sz="1700" b="1"/>
            </a:lvl8pPr>
            <a:lvl9pPr marL="3809418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5" y="1827061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622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334"/>
            <a:ext cx="483042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622" y="120555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187" indent="0">
              <a:buNone/>
              <a:defRPr sz="1300"/>
            </a:lvl2pPr>
            <a:lvl3pPr marL="952376" indent="0">
              <a:buNone/>
              <a:defRPr sz="1100"/>
            </a:lvl3pPr>
            <a:lvl4pPr marL="1428530" indent="0">
              <a:buNone/>
              <a:defRPr sz="1000"/>
            </a:lvl4pPr>
            <a:lvl5pPr marL="1904718" indent="0">
              <a:buNone/>
              <a:defRPr sz="1000"/>
            </a:lvl5pPr>
            <a:lvl6pPr marL="2380878" indent="0">
              <a:buNone/>
              <a:defRPr sz="1000"/>
            </a:lvl6pPr>
            <a:lvl7pPr marL="2857068" indent="0">
              <a:buNone/>
              <a:defRPr sz="1000"/>
            </a:lvl7pPr>
            <a:lvl8pPr marL="3333242" indent="0">
              <a:buNone/>
              <a:defRPr sz="1000"/>
            </a:lvl8pPr>
            <a:lvl9pPr marL="380941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5691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43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187" indent="0">
              <a:buNone/>
              <a:defRPr sz="2900"/>
            </a:lvl2pPr>
            <a:lvl3pPr marL="952376" indent="0">
              <a:buNone/>
              <a:defRPr sz="2500"/>
            </a:lvl3pPr>
            <a:lvl4pPr marL="1428530" indent="0">
              <a:buNone/>
              <a:defRPr sz="2100"/>
            </a:lvl4pPr>
            <a:lvl5pPr marL="1904718" indent="0">
              <a:buNone/>
              <a:defRPr sz="2100"/>
            </a:lvl5pPr>
            <a:lvl6pPr marL="2380878" indent="0">
              <a:buNone/>
              <a:defRPr sz="2100"/>
            </a:lvl6pPr>
            <a:lvl7pPr marL="2857068" indent="0">
              <a:buNone/>
              <a:defRPr sz="2100"/>
            </a:lvl7pPr>
            <a:lvl8pPr marL="3333242" indent="0">
              <a:buNone/>
              <a:defRPr sz="2100"/>
            </a:lvl8pPr>
            <a:lvl9pPr marL="3809418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187" indent="0">
              <a:buNone/>
              <a:defRPr sz="1300"/>
            </a:lvl2pPr>
            <a:lvl3pPr marL="952376" indent="0">
              <a:buNone/>
              <a:defRPr sz="1100"/>
            </a:lvl3pPr>
            <a:lvl4pPr marL="1428530" indent="0">
              <a:buNone/>
              <a:defRPr sz="1000"/>
            </a:lvl4pPr>
            <a:lvl5pPr marL="1904718" indent="0">
              <a:buNone/>
              <a:defRPr sz="1000"/>
            </a:lvl5pPr>
            <a:lvl6pPr marL="2380878" indent="0">
              <a:buNone/>
              <a:defRPr sz="1000"/>
            </a:lvl6pPr>
            <a:lvl7pPr marL="2857068" indent="0">
              <a:buNone/>
              <a:defRPr sz="1000"/>
            </a:lvl7pPr>
            <a:lvl8pPr marL="3333242" indent="0">
              <a:buNone/>
              <a:defRPr sz="1000"/>
            </a:lvl8pPr>
            <a:lvl9pPr marL="380941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5747" y="2336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4" y="2336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E79E8-27EA-4B83-A189-B46CD93F4C90}" type="datetimeFigureOut">
              <a:rPr lang="fr-FR" smtClean="0"/>
              <a:t>20/03/2025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27E126-0C07-4E1A-B5DB-32A95340AA37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dissolve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dissolve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8" y="231224"/>
            <a:ext cx="7776687" cy="960175"/>
          </a:xfrm>
          <a:prstGeom prst="rect">
            <a:avLst/>
          </a:prstGeom>
        </p:spPr>
        <p:txBody>
          <a:bodyPr vert="horz" lIns="94820" tIns="47408" rIns="94820" bIns="4740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8" y="1345046"/>
            <a:ext cx="7776687" cy="3802019"/>
          </a:xfrm>
          <a:prstGeom prst="rect">
            <a:avLst/>
          </a:prstGeom>
        </p:spPr>
        <p:txBody>
          <a:bodyPr vert="horz" lIns="94820" tIns="47408" rIns="94820" bIns="4740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17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l" defTabSz="95237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904" y="5342591"/>
            <a:ext cx="2736242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ctr" defTabSz="95237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048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r" defTabSz="95237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4000">
    <p:dissolve/>
  </p:transition>
  <p:txStyles>
    <p:titleStyle>
      <a:lvl1pPr algn="ctr" defTabSz="952376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140" indent="-357140" algn="l" defTabSz="952376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783" indent="-297611" algn="l" defTabSz="952376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0447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623" indent="-238101" algn="l" defTabSz="952376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799" indent="-238101" algn="l" defTabSz="952376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8960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5147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334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7526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187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376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530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4718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878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068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3242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9418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9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9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9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9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9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9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9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9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9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9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9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9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9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9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9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9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9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9.jpeg"/><Relationship Id="rId5" Type="http://schemas.openxmlformats.org/officeDocument/2006/relationships/image" Target="../media/image78.gif"/><Relationship Id="rId4" Type="http://schemas.openxmlformats.org/officeDocument/2006/relationships/image" Target="../media/image7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 22" descr="pngtree-clouds-on-transparent-background-png-image_9065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08613" y="2592487"/>
            <a:ext cx="1584176" cy="1584176"/>
          </a:xfrm>
          <a:prstGeom prst="rect">
            <a:avLst/>
          </a:prstGeom>
        </p:spPr>
      </p:pic>
      <p:pic>
        <p:nvPicPr>
          <p:cNvPr id="22" name="Image 21" descr="pngtree-clouds-on-transparent-background-png-image_9065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304455"/>
            <a:ext cx="1584176" cy="1584176"/>
          </a:xfrm>
          <a:prstGeom prst="rect">
            <a:avLst/>
          </a:prstGeom>
        </p:spPr>
      </p:pic>
      <p:pic>
        <p:nvPicPr>
          <p:cNvPr id="10" name="Image 9" descr="580b585b2edbce24c47b263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44763" y="-215825"/>
            <a:ext cx="6096000" cy="2202180"/>
          </a:xfrm>
          <a:prstGeom prst="rect">
            <a:avLst/>
          </a:prstGeom>
        </p:spPr>
      </p:pic>
      <p:pic>
        <p:nvPicPr>
          <p:cNvPr id="20" name="Image 19" descr="pngtree-clouds-on-transparent-background-png-image_9065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16325" y="648271"/>
            <a:ext cx="1584176" cy="1584176"/>
          </a:xfrm>
          <a:prstGeom prst="rect">
            <a:avLst/>
          </a:prstGeom>
        </p:spPr>
      </p:pic>
      <p:pic>
        <p:nvPicPr>
          <p:cNvPr id="19" name="Image 18" descr="pngtree-clouds-on-transparent-background-png-image_9065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12669" y="1728391"/>
            <a:ext cx="1584176" cy="1584176"/>
          </a:xfrm>
          <a:prstGeom prst="rect">
            <a:avLst/>
          </a:prstGeom>
        </p:spPr>
      </p:pic>
      <p:pic>
        <p:nvPicPr>
          <p:cNvPr id="18" name="Image 17" descr="pngtree-clouds-on-transparent-background-png-image_9065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60541" y="1368351"/>
            <a:ext cx="1584176" cy="1584176"/>
          </a:xfrm>
          <a:prstGeom prst="rect">
            <a:avLst/>
          </a:prstGeom>
        </p:spPr>
      </p:pic>
      <p:pic>
        <p:nvPicPr>
          <p:cNvPr id="17" name="Image 16" descr="580b585b2edbce24c47b263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5925" y="936303"/>
            <a:ext cx="6096000" cy="2202180"/>
          </a:xfrm>
          <a:prstGeom prst="rect">
            <a:avLst/>
          </a:prstGeom>
        </p:spPr>
      </p:pic>
      <p:pic>
        <p:nvPicPr>
          <p:cNvPr id="14" name="Image 13" descr="580b585b2edbce24c47b263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432147" y="-215825"/>
            <a:ext cx="6096000" cy="2202180"/>
          </a:xfrm>
          <a:prstGeom prst="rect">
            <a:avLst/>
          </a:prstGeom>
        </p:spPr>
      </p:pic>
      <p:pic>
        <p:nvPicPr>
          <p:cNvPr id="13" name="Image 12" descr="pngtree-clouds-on-transparent-background-png-image_9065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72509" y="0"/>
            <a:ext cx="1584176" cy="1584176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 rot="-1800000">
            <a:off x="1728000" y="1692000"/>
            <a:ext cx="3564000" cy="2774294"/>
          </a:xfrm>
          <a:prstGeom prst="rect">
            <a:avLst/>
          </a:prstGeom>
          <a:noFill/>
        </p:spPr>
        <p:txBody>
          <a:bodyPr wrap="none" lIns="79503" tIns="39745" rIns="79503" bIns="39745" rtlCol="0">
            <a:prstTxWarp prst="textArchUpPour">
              <a:avLst/>
            </a:prstTxWarp>
            <a:spAutoFit/>
          </a:bodyPr>
          <a:lstStyle/>
          <a:p>
            <a:pPr defTabSz="952367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9" y="4752000"/>
            <a:ext cx="8640763" cy="994111"/>
          </a:xfrm>
          <a:prstGeom prst="rect">
            <a:avLst/>
          </a:prstGeom>
          <a:noFill/>
        </p:spPr>
        <p:txBody>
          <a:bodyPr wrap="none" lIns="79503" tIns="39745" rIns="79503" bIns="39745" rtlCol="0">
            <a:prstTxWarp prst="textPlain">
              <a:avLst/>
            </a:prstTxWarp>
            <a:spAutoFit/>
          </a:bodyPr>
          <a:lstStyle/>
          <a:p>
            <a:pPr defTabSz="952367"/>
            <a:r>
              <a:rPr lang="fr-FR" sz="5200" dirty="0">
                <a:ln w="63500">
                  <a:solidFill>
                    <a:srgbClr val="00B0F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200" dirty="0">
                <a:ln w="25400">
                  <a:solidFill>
                    <a:srgbClr val="00B0F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au dessus des nuages </a:t>
            </a:r>
            <a:endParaRPr lang="fr-FR" sz="5200" dirty="0">
              <a:ln w="25400">
                <a:solidFill>
                  <a:srgbClr val="00B0F0"/>
                </a:soli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328493" y="180000"/>
            <a:ext cx="3131593" cy="818930"/>
          </a:xfrm>
          <a:prstGeom prst="rect">
            <a:avLst/>
          </a:prstGeom>
          <a:noFill/>
        </p:spPr>
        <p:txBody>
          <a:bodyPr wrap="square" lIns="79503" tIns="39745" rIns="79503" bIns="39745" rtlCol="0">
            <a:spAutoFit/>
          </a:bodyPr>
          <a:lstStyle/>
          <a:p>
            <a:pPr algn="ctr" defTabSz="952367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touristes </a:t>
            </a:r>
          </a:p>
          <a:p>
            <a:pPr algn="ctr" defTabSz="952367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7" name="Rectangle 6"/>
          <p:cNvSpPr/>
          <p:nvPr/>
        </p:nvSpPr>
        <p:spPr>
          <a:xfrm rot="-2520000">
            <a:off x="-504000" y="1800000"/>
            <a:ext cx="3708765" cy="892546"/>
          </a:xfrm>
          <a:prstGeom prst="rect">
            <a:avLst/>
          </a:prstGeom>
        </p:spPr>
        <p:txBody>
          <a:bodyPr wrap="square" lIns="91437" tIns="45717" rIns="91437" bIns="45717">
            <a:spAutoFit/>
          </a:bodyPr>
          <a:lstStyle/>
          <a:p>
            <a:pPr algn="ctr" defTabSz="947575"/>
            <a:r>
              <a:rPr lang="fr-FR" sz="5200" dirty="0">
                <a:ln w="50800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s'éveille </a:t>
            </a:r>
          </a:p>
        </p:txBody>
      </p:sp>
      <p:pic>
        <p:nvPicPr>
          <p:cNvPr id="8" name="Image 7" descr="pngtree-clouds-on-transparent-background-png-image_9065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8000" y="-143817"/>
            <a:ext cx="1584176" cy="1584176"/>
          </a:xfrm>
          <a:prstGeom prst="rect">
            <a:avLst/>
          </a:prstGeom>
        </p:spPr>
      </p:pic>
      <p:pic>
        <p:nvPicPr>
          <p:cNvPr id="12" name="Image 11" descr="pngtree-clouds-on-transparent-background-png-image_9065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5925" y="0"/>
            <a:ext cx="1584176" cy="158417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000" y="0"/>
            <a:ext cx="3816424" cy="999690"/>
          </a:xfrm>
          <a:prstGeom prst="rect">
            <a:avLst/>
          </a:prstGeom>
        </p:spPr>
        <p:txBody>
          <a:bodyPr wrap="square" lIns="106129" tIns="53051" rIns="106129" bIns="53051">
            <a:spAutoFit/>
          </a:bodyPr>
          <a:lstStyle/>
          <a:p>
            <a:pPr algn="ctr" defTabSz="952367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Flâner est une science, </a:t>
            </a:r>
          </a:p>
          <a:p>
            <a:pPr algn="ctr" defTabSz="952367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c'est la gastronomie de l'œil...</a:t>
            </a:r>
            <a:endParaRPr lang="fr-FR" sz="29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184477" y="1224335"/>
            <a:ext cx="3372972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47575"/>
            <a:r>
              <a:rPr lang="fr-FR" sz="5200" dirty="0">
                <a:ln w="50800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un autre </a:t>
            </a:r>
          </a:p>
          <a:p>
            <a:pPr algn="ctr" defTabSz="947575"/>
            <a:r>
              <a:rPr lang="fr-FR" sz="5200" dirty="0">
                <a:ln w="50800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monde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91989" y="3600599"/>
            <a:ext cx="615874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47575"/>
            <a:r>
              <a:rPr lang="fr-FR" sz="5200" dirty="0" smtClean="0">
                <a:ln w="50800">
                  <a:solidFill>
                    <a:srgbClr val="1F497D">
                      <a:lumMod val="50000"/>
                    </a:srgbClr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2</a:t>
            </a:r>
            <a:endParaRPr lang="fr-FR" sz="5200" dirty="0">
              <a:ln w="50800">
                <a:solidFill>
                  <a:srgbClr val="1F497D">
                    <a:lumMod val="50000"/>
                  </a:srgbClr>
                </a:soli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21" name="Image 20" descr="pngtree-clouds-on-transparent-background-png-image_9065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0301" y="216223"/>
            <a:ext cx="1584176" cy="1584176"/>
          </a:xfrm>
          <a:prstGeom prst="rect">
            <a:avLst/>
          </a:prstGeom>
        </p:spPr>
      </p:pic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80621" y="3168551"/>
            <a:ext cx="1667138" cy="1480510"/>
          </a:xfrm>
          <a:prstGeom prst="rect">
            <a:avLst/>
          </a:prstGeom>
        </p:spPr>
      </p:pic>
      <p:pic>
        <p:nvPicPr>
          <p:cNvPr id="24" name="Chinese Musical Instruments  Cover Jingxuan.wav">
            <a:hlinkClick r:id="" action="ppaction://media"/>
          </p:cNvPr>
          <p:cNvPicPr>
            <a:picLocks noRot="1" noChangeAspect="1"/>
          </p:cNvPicPr>
          <p:nvPr>
            <a:wavAudioFile r:embed="rId1" name="Chinese Musical Instruments  Cover Jingxuan.wav"/>
          </p:nvPr>
        </p:nvPicPr>
        <p:blipFill>
          <a:blip r:embed="rId7" cstate="print"/>
          <a:stretch>
            <a:fillRect/>
          </a:stretch>
        </p:blipFill>
        <p:spPr>
          <a:xfrm>
            <a:off x="4752429" y="129634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5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100"/>
                            </p:stCondLst>
                            <p:childTnLst>
                              <p:par>
                                <p:cTn id="1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100"/>
                            </p:stCondLst>
                            <p:childTnLst>
                              <p:par>
                                <p:cTn id="22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100"/>
                            </p:stCondLst>
                            <p:childTnLst>
                              <p:par>
                                <p:cTn id="27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100"/>
                            </p:stCondLst>
                            <p:childTnLst>
                              <p:par>
                                <p:cTn id="3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91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1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2" grpId="0"/>
      <p:bldP spid="3" grpId="0"/>
      <p:bldP spid="5" grpId="0"/>
      <p:bldP spid="7" grpId="0"/>
      <p:bldP spid="4" grpId="0"/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ut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 spokes="3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7000" b="-4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63905_1011250051046780_64926220689331196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4000" y="0"/>
            <a:ext cx="4605830" cy="5761038"/>
          </a:xfrm>
          <a:prstGeom prst="rect">
            <a:avLst/>
          </a:prstGeom>
        </p:spPr>
      </p:pic>
      <p:pic>
        <p:nvPicPr>
          <p:cNvPr id="3" name="Image 2" descr="472165879_10234952390775292_212187989772261896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3590674_1166942945436619_71617965674914666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8047" y="0"/>
            <a:ext cx="4592716" cy="5761038"/>
          </a:xfrm>
          <a:prstGeom prst="rect">
            <a:avLst/>
          </a:prstGeom>
        </p:spPr>
      </p:pic>
      <p:pic>
        <p:nvPicPr>
          <p:cNvPr id="2" name="Image 1" descr="473450342_1010817541091430_798074056061997877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0329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585738_10233939226325307_49377479497684896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4000" y="0"/>
            <a:ext cx="3840692" cy="5761038"/>
          </a:xfrm>
          <a:prstGeom prst="rect">
            <a:avLst/>
          </a:prstGeom>
        </p:spPr>
      </p:pic>
      <p:pic>
        <p:nvPicPr>
          <p:cNvPr id="3" name="Image 2" descr="Colma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4000" y="0"/>
            <a:ext cx="377824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 spokes="3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8000" r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over dir="ld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296045" y="216223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852000" y="4932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2411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212000" y="360000"/>
            <a:ext cx="4017438" cy="1813747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en-US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Chinese Musical Instruments  </a:t>
            </a:r>
            <a:r>
              <a:rPr lang="en-US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</a:t>
            </a:r>
            <a:r>
              <a:rPr lang="en-US" sz="3700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Jingxuan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744317" y="3600599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08000" y="4968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20.03.2025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76165" y="2304455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72109" y="1080319"/>
            <a:ext cx="757842" cy="673006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32000" y="3744000"/>
            <a:ext cx="1858064" cy="1296000"/>
          </a:xfrm>
          <a:prstGeom prst="rect">
            <a:avLst/>
          </a:prstGeom>
        </p:spPr>
      </p:pic>
      <p:pic>
        <p:nvPicPr>
          <p:cNvPr id="15" name="Image 14" descr="blog_3532_bsd911xv4fmg96gevo5bkr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60541" y="3600000"/>
            <a:ext cx="2556000" cy="171045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41</Words>
  <Application>Microsoft Office PowerPoint</Application>
  <PresentationFormat>Personnalisé</PresentationFormat>
  <Paragraphs>15</Paragraphs>
  <Slides>69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69</vt:i4>
      </vt:variant>
    </vt:vector>
  </HeadingPairs>
  <TitlesOfParts>
    <vt:vector size="72" baseType="lpstr">
      <vt:lpstr>Thème Office</vt:lpstr>
      <vt:lpstr>76_Thème Office</vt:lpstr>
      <vt:lpstr>77_Thème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25</cp:revision>
  <dcterms:created xsi:type="dcterms:W3CDTF">2025-03-20T16:33:43Z</dcterms:created>
  <dcterms:modified xsi:type="dcterms:W3CDTF">2025-03-20T19:13:58Z</dcterms:modified>
</cp:coreProperties>
</file>