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7" r:id="rId61"/>
    <p:sldId id="318" r:id="rId62"/>
    <p:sldId id="257" r:id="rId63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WQxxwG5dPmV5POHtZ++1w==" hashData="+V0wQ0U92iW38zW3vpf5zJn2nW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46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0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3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3" y="244178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4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5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2" indent="0">
              <a:buNone/>
              <a:defRPr sz="2900"/>
            </a:lvl2pPr>
            <a:lvl3pPr marL="952367" indent="0">
              <a:buNone/>
              <a:defRPr sz="2500"/>
            </a:lvl3pPr>
            <a:lvl4pPr marL="1428516" indent="0">
              <a:buNone/>
              <a:defRPr sz="2100"/>
            </a:lvl4pPr>
            <a:lvl5pPr marL="1904699" indent="0">
              <a:buNone/>
              <a:defRPr sz="2100"/>
            </a:lvl5pPr>
            <a:lvl6pPr marL="2380855" indent="0">
              <a:buNone/>
              <a:defRPr sz="2100"/>
            </a:lvl6pPr>
            <a:lvl7pPr marL="2857039" indent="0">
              <a:buNone/>
              <a:defRPr sz="2100"/>
            </a:lvl7pPr>
            <a:lvl8pPr marL="3333209" indent="0">
              <a:buNone/>
              <a:defRPr sz="2100"/>
            </a:lvl8pPr>
            <a:lvl9pPr marL="380938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8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5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E79E8-27EA-4B83-A189-B46CD93F4C90}" type="datetimeFigureOut">
              <a:rPr lang="fr-FR" smtClean="0"/>
              <a:t>20/03/2025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7E126-0C07-4E1A-B5DB-32A95340AA37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Bar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7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Bar/>
  </p:transition>
  <p:txStyles>
    <p:titleStyle>
      <a:lvl1pPr algn="ctr" defTabSz="95236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6" indent="-357136" algn="l" defTabSz="95236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75" indent="-297608" algn="l" defTabSz="95236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7" indent="-238099" algn="l" defTabSz="95236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78" indent="-238099" algn="l" defTabSz="95236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33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16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298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8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2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67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16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55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3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0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8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Bar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8.jpeg"/><Relationship Id="rId5" Type="http://schemas.openxmlformats.org/officeDocument/2006/relationships/image" Target="../media/image67.gif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08213" y="2160439"/>
            <a:ext cx="1224136" cy="1008112"/>
          </a:xfrm>
          <a:prstGeom prst="rect">
            <a:avLst/>
          </a:prstGeom>
        </p:spPr>
      </p:pic>
      <p:pic>
        <p:nvPicPr>
          <p:cNvPr id="17" name="Image 16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16525" y="1584375"/>
            <a:ext cx="1008112" cy="1008112"/>
          </a:xfrm>
          <a:prstGeom prst="rect">
            <a:avLst/>
          </a:prstGeom>
        </p:spPr>
      </p:pic>
      <p:pic>
        <p:nvPicPr>
          <p:cNvPr id="16" name="Image 15" descr="580b585b2edbce24c47b263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008311"/>
            <a:ext cx="4248373" cy="1728192"/>
          </a:xfrm>
          <a:prstGeom prst="rect">
            <a:avLst/>
          </a:prstGeom>
        </p:spPr>
      </p:pic>
      <p:pic>
        <p:nvPicPr>
          <p:cNvPr id="14" name="Image 13" descr="580b585b2edbce24c47b263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432147" y="-215825"/>
            <a:ext cx="6096000" cy="2202180"/>
          </a:xfrm>
          <a:prstGeom prst="rect">
            <a:avLst/>
          </a:prstGeom>
        </p:spPr>
      </p:pic>
      <p:pic>
        <p:nvPicPr>
          <p:cNvPr id="10" name="Image 9" descr="580b585b2edbce24c47b263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44763" y="-215825"/>
            <a:ext cx="6096000" cy="2202180"/>
          </a:xfrm>
          <a:prstGeom prst="rect">
            <a:avLst/>
          </a:prstGeom>
        </p:spPr>
      </p:pic>
      <p:pic>
        <p:nvPicPr>
          <p:cNvPr id="13" name="Image 12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72509" y="0"/>
            <a:ext cx="1584176" cy="1584176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1620002"/>
            <a:ext cx="2664000" cy="2073719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ArchUpPour">
              <a:avLst/>
            </a:prstTxWarp>
            <a:spAutoFit/>
          </a:bodyPr>
          <a:lstStyle/>
          <a:p>
            <a:pPr defTabSz="95234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08613" y="3384575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Plain">
              <a:avLst/>
            </a:prstTxWarp>
            <a:spAutoFit/>
          </a:bodyPr>
          <a:lstStyle/>
          <a:p>
            <a:pPr defTabSz="952349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>
                <a:ln w="254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au dessus des nuages </a:t>
            </a:r>
            <a:endParaRPr lang="fr-FR" sz="5200" dirty="0">
              <a:ln w="25400">
                <a:solidFill>
                  <a:srgbClr val="00B0F0"/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328495" y="180000"/>
            <a:ext cx="3131593" cy="818930"/>
          </a:xfrm>
          <a:prstGeom prst="rect">
            <a:avLst/>
          </a:prstGeom>
          <a:noFill/>
        </p:spPr>
        <p:txBody>
          <a:bodyPr wrap="square" lIns="79502" tIns="39745" rIns="79502" bIns="39745" rtlCol="0">
            <a:spAutoFit/>
          </a:bodyPr>
          <a:lstStyle/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7" name="Rectangle 6"/>
          <p:cNvSpPr/>
          <p:nvPr/>
        </p:nvSpPr>
        <p:spPr>
          <a:xfrm>
            <a:off x="2808213" y="1548000"/>
            <a:ext cx="5832549" cy="1692763"/>
          </a:xfrm>
          <a:prstGeom prst="rect">
            <a:avLst/>
          </a:prstGeom>
        </p:spPr>
        <p:txBody>
          <a:bodyPr wrap="square" lIns="91436" tIns="45716" rIns="91436" bIns="45716">
            <a:spAutoFit/>
          </a:bodyPr>
          <a:lstStyle/>
          <a:p>
            <a:pPr algn="ctr" defTabSz="947557"/>
            <a:r>
              <a:rPr lang="fr-FR" sz="5200" dirty="0">
                <a:ln w="5080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un autre monde </a:t>
            </a:r>
            <a:r>
              <a:rPr lang="fr-FR" sz="5200" dirty="0" smtClean="0">
                <a:ln w="5080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s'éveille</a:t>
            </a:r>
            <a:endParaRPr lang="fr-FR" sz="5200" dirty="0">
              <a:ln w="50800">
                <a:solidFill>
                  <a:srgbClr val="1F497D">
                    <a:lumMod val="50000"/>
                  </a:srgbClr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8" name="Image 7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000" y="-143817"/>
            <a:ext cx="1584176" cy="1584176"/>
          </a:xfrm>
          <a:prstGeom prst="rect">
            <a:avLst/>
          </a:prstGeom>
        </p:spPr>
      </p:pic>
      <p:pic>
        <p:nvPicPr>
          <p:cNvPr id="12" name="Image 11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5925" y="0"/>
            <a:ext cx="1584176" cy="15841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000" y="0"/>
            <a:ext cx="3816424" cy="999690"/>
          </a:xfrm>
          <a:prstGeom prst="rect">
            <a:avLst/>
          </a:prstGeom>
        </p:spPr>
        <p:txBody>
          <a:bodyPr wrap="square" lIns="106127" tIns="53051" rIns="106127" bIns="53051">
            <a:spAutoFit/>
          </a:bodyPr>
          <a:lstStyle/>
          <a:p>
            <a:pPr algn="ctr" defTabSz="952349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52349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c'est la gastronomie de l'œil...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8" name="Image 17" descr="pngtree-clouds-on-transparent-background-png-image_9065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773" y="1872407"/>
            <a:ext cx="648072" cy="648072"/>
          </a:xfrm>
          <a:prstGeom prst="rect">
            <a:avLst/>
          </a:prstGeom>
        </p:spPr>
      </p:pic>
      <p:pic>
        <p:nvPicPr>
          <p:cNvPr id="19" name="Live in Seclusion .wav">
            <a:hlinkClick r:id="" action="ppaction://media"/>
          </p:cNvPr>
          <p:cNvPicPr>
            <a:picLocks noRot="1" noChangeAspect="1"/>
          </p:cNvPicPr>
          <p:nvPr>
            <a:wavAudioFile r:embed="rId1" name="Live in Seclusion .wav"/>
          </p:nvPr>
        </p:nvPicPr>
        <p:blipFill>
          <a:blip r:embed="rId7" cstate="print"/>
          <a:stretch>
            <a:fillRect/>
          </a:stretch>
        </p:blipFill>
        <p:spPr>
          <a:xfrm>
            <a:off x="4032349" y="1440359"/>
            <a:ext cx="244475" cy="244475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7740000" y="3420000"/>
            <a:ext cx="615874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200" dirty="0">
                <a:ln w="50800">
                  <a:solidFill>
                    <a:srgbClr val="1F497D">
                      <a:lumMod val="50000"/>
                    </a:srgb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1</a:t>
            </a:r>
            <a:endParaRPr lang="fr-FR" dirty="0"/>
          </a:p>
        </p:txBody>
      </p:sp>
    </p:spTree>
  </p:cSld>
  <p:clrMapOvr>
    <a:masterClrMapping/>
  </p:clrMapOvr>
  <p:transition spd="med" advTm="2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1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100"/>
                            </p:stCondLst>
                            <p:childTnLst>
                              <p:par>
                                <p:cTn id="22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1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1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1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7" grpId="0"/>
      <p:bldP spid="4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57433_1104847917667568_72784302752995882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  <p:pic>
        <p:nvPicPr>
          <p:cNvPr id="3" name="Image 2" descr="468698722_10226575817875666_139615885365315973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5295" y="-71809"/>
            <a:ext cx="2595468" cy="5761038"/>
          </a:xfrm>
          <a:prstGeom prst="rect">
            <a:avLst/>
          </a:prstGeom>
        </p:spPr>
      </p:pic>
      <p:pic>
        <p:nvPicPr>
          <p:cNvPr id="4" name="Image 3" descr="468698722_10226575817875666_139615885365315973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5954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96045" y="216223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52000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2410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212000" y="900000"/>
            <a:ext cx="4017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Live  in 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Seclusion</a:t>
            </a:r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Cuj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Jianghui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744317" y="3600599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8000" y="4968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20.03.2025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165" y="2304455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2000" y="3744000"/>
            <a:ext cx="1858064" cy="1296000"/>
          </a:xfrm>
          <a:prstGeom prst="rect">
            <a:avLst/>
          </a:prstGeom>
        </p:spPr>
      </p:pic>
      <p:pic>
        <p:nvPicPr>
          <p:cNvPr id="12" name="Image 11" descr="310c0a_10f10cea8eff4564a537e0e04c482143~mv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76565" y="3240558"/>
            <a:ext cx="2088000" cy="207756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42</Words>
  <Application>Microsoft Office PowerPoint</Application>
  <PresentationFormat>Personnalisé</PresentationFormat>
  <Paragraphs>13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60</vt:i4>
      </vt:variant>
    </vt:vector>
  </HeadingPairs>
  <TitlesOfParts>
    <vt:vector size="63" baseType="lpstr">
      <vt:lpstr>Thème Office</vt:lpstr>
      <vt:lpstr>75_Thème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12</cp:revision>
  <dcterms:created xsi:type="dcterms:W3CDTF">2025-03-20T16:33:43Z</dcterms:created>
  <dcterms:modified xsi:type="dcterms:W3CDTF">2025-03-20T17:38:03Z</dcterms:modified>
</cp:coreProperties>
</file>