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7"/>
  </p:notesMasterIdLst>
  <p:handoutMasterIdLst>
    <p:handoutMasterId r:id="rId48"/>
  </p:handoutMasterIdLst>
  <p:sldIdLst>
    <p:sldId id="256" r:id="rId4"/>
    <p:sldId id="306" r:id="rId5"/>
    <p:sldId id="258" r:id="rId6"/>
    <p:sldId id="259" r:id="rId7"/>
    <p:sldId id="260" r:id="rId8"/>
    <p:sldId id="262" r:id="rId9"/>
    <p:sldId id="304" r:id="rId10"/>
    <p:sldId id="273" r:id="rId11"/>
    <p:sldId id="272" r:id="rId12"/>
    <p:sldId id="265" r:id="rId13"/>
    <p:sldId id="263" r:id="rId14"/>
    <p:sldId id="264" r:id="rId15"/>
    <p:sldId id="266" r:id="rId16"/>
    <p:sldId id="267" r:id="rId17"/>
    <p:sldId id="268" r:id="rId18"/>
    <p:sldId id="269" r:id="rId19"/>
    <p:sldId id="270" r:id="rId20"/>
    <p:sldId id="271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296" r:id="rId42"/>
    <p:sldId id="301" r:id="rId43"/>
    <p:sldId id="302" r:id="rId44"/>
    <p:sldId id="294" r:id="rId45"/>
    <p:sldId id="257" r:id="rId4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Zd29G2WwrzvMJtCeXOatQ==" hashData="EzN9sEc3rKFkpB9ujNTcd/e0nR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3240" y="-6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8A41F-EBEF-4823-A92C-20D939D4A187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0EBD5A-8EDE-48FC-B869-7E96E90A183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98D2F-D031-4C14-A0E3-FD79B89BC399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017DC0-D2F9-4479-9E98-6C63D85CD1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017DC0-D2F9-4479-9E98-6C63D85CD117}" type="slidenum">
              <a:rPr lang="fr-FR" smtClean="0"/>
              <a:pPr/>
              <a:t>43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297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92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76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76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016" y="229955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503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016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40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8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6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8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6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0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0E44E-9C8F-4A4E-BE27-2ECFE1A5171D}" type="datetimeFigureOut">
              <a:rPr lang="fr-FR" smtClean="0"/>
              <a:pPr/>
              <a:t>19/03/2025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15DEA-60FD-43D9-8B5F-413792E2B6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351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766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519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3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3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540000">
            <a:off x="4428002" y="144215"/>
            <a:ext cx="3237329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00000">
            <a:off x="2808000" y="2520001"/>
            <a:ext cx="4685016" cy="3594953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63500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Viaduc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000" y="756000"/>
            <a:ext cx="2503043" cy="1877584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954319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954319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du paysage, il faut </a:t>
            </a:r>
          </a:p>
          <a:p>
            <a:pPr algn="ctr" defTabSz="954319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le regarder avec</a:t>
            </a:r>
          </a:p>
          <a:p>
            <a:pPr algn="ctr" defTabSz="954319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-144000" y="4212000"/>
            <a:ext cx="4608651" cy="573252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différents  randonneurs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60000">
            <a:off x="6985480" y="353966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0000" y="4860000"/>
            <a:ext cx="5724550" cy="911806"/>
          </a:xfrm>
          <a:prstGeom prst="rect">
            <a:avLst/>
          </a:prstGeom>
        </p:spPr>
        <p:txBody>
          <a:bodyPr wrap="square" lIns="80026" tIns="40014" rIns="80026" bIns="40014">
            <a:spAutoFit/>
          </a:bodyPr>
          <a:lstStyle/>
          <a:p>
            <a:pPr algn="ctr" defTabSz="954319"/>
            <a:r>
              <a:rPr lang="fr-FR" sz="5400" dirty="0">
                <a:ln w="31750">
                  <a:solidFill>
                    <a:srgbClr val="F79646">
                      <a:lumMod val="75000"/>
                    </a:srgbClr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D’ Otterswiller</a:t>
            </a:r>
            <a:endParaRPr lang="fr-FR" sz="2400" dirty="0">
              <a:ln w="31750">
                <a:solidFill>
                  <a:srgbClr val="F79646">
                    <a:lumMod val="75000"/>
                  </a:srgbClr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1740000">
            <a:off x="3960001" y="3456002"/>
            <a:ext cx="2448272" cy="1656184"/>
          </a:xfrm>
          <a:prstGeom prst="rect">
            <a:avLst/>
          </a:prstGeom>
        </p:spPr>
        <p:txBody>
          <a:bodyPr wrap="none" lIns="91438" tIns="45718" rIns="91438" bIns="45718">
            <a:prstTxWarp prst="textArchUpPour">
              <a:avLst/>
            </a:prstTxWarp>
            <a:spAutoFit/>
          </a:bodyPr>
          <a:lstStyle/>
          <a:p>
            <a:pPr defTabSz="947584"/>
            <a:r>
              <a:rPr lang="fr-FR" sz="5400" dirty="0">
                <a:ln w="3810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1874</a:t>
            </a:r>
            <a:endParaRPr lang="fr-FR" dirty="0">
              <a:ln w="38100">
                <a:solidFill>
                  <a:srgbClr val="FF0000"/>
                </a:solidFill>
              </a:ln>
              <a:solidFill>
                <a:prstClr val="black"/>
              </a:solidFill>
            </a:endParaRPr>
          </a:p>
        </p:txBody>
      </p:sp>
      <p:pic>
        <p:nvPicPr>
          <p:cNvPr id="9" name="AFRICAN 20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20 MUSIC FOR MEDITATION III KORA INSPIRATIONS.wav"/>
          </p:nvPr>
        </p:nvPicPr>
        <p:blipFill>
          <a:blip r:embed="rId5" cstate="print"/>
          <a:stretch>
            <a:fillRect/>
          </a:stretch>
        </p:blipFill>
        <p:spPr>
          <a:xfrm>
            <a:off x="7848773" y="194441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6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6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6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6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" y="1908000"/>
            <a:ext cx="8640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atin typeface="Merriweather Bold"/>
              </a:rPr>
              <a:t>La voix du viaduc </a:t>
            </a:r>
            <a:r>
              <a:rPr lang="fr-FR" sz="3200" b="1" dirty="0" smtClean="0">
                <a:latin typeface="Merriweather Bold"/>
              </a:rPr>
              <a:t>désaffecté</a:t>
            </a:r>
            <a:endParaRPr lang="fr-FR" sz="3200" dirty="0"/>
          </a:p>
        </p:txBody>
      </p:sp>
      <p:sp>
        <p:nvSpPr>
          <p:cNvPr id="3" name="ZoneTexte 2"/>
          <p:cNvSpPr txBox="1"/>
          <p:nvPr/>
        </p:nvSpPr>
        <p:spPr>
          <a:xfrm>
            <a:off x="0" y="2556000"/>
            <a:ext cx="86407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Situé sur une voie déclassée depuis 1993, le viaduc ferroviaire d’Otterswiller</a:t>
            </a:r>
            <a:r>
              <a:rPr lang="fr-FR" sz="2000" dirty="0" smtClean="0"/>
              <a:t>,</a:t>
            </a:r>
          </a:p>
          <a:p>
            <a:pPr algn="ctr"/>
            <a:r>
              <a:rPr lang="fr-FR" sz="2000" dirty="0" smtClean="0"/>
              <a:t> </a:t>
            </a:r>
            <a:r>
              <a:rPr lang="fr-FR" sz="2000" dirty="0" smtClean="0"/>
              <a:t>près de Saverne, est l’un des six sites mis à disposition par la SNCF pour des projets artistiques</a:t>
            </a:r>
            <a:r>
              <a:rPr lang="fr-FR" sz="2000" dirty="0" smtClean="0"/>
              <a:t>.</a:t>
            </a:r>
          </a:p>
          <a:p>
            <a:pPr algn="ctr"/>
            <a:r>
              <a:rPr lang="fr-FR" sz="2000" dirty="0" smtClean="0"/>
              <a:t>Balade sur le </a:t>
            </a:r>
            <a:r>
              <a:rPr lang="fr-FR" sz="2000" dirty="0" smtClean="0"/>
              <a:t>viaduc de </a:t>
            </a:r>
            <a:r>
              <a:rPr lang="fr-FR" sz="2000" dirty="0" smtClean="0"/>
              <a:t>1874 nouvellement restauré et transformé en voie verte, </a:t>
            </a:r>
            <a:endParaRPr lang="fr-FR" sz="2000" dirty="0" smtClean="0"/>
          </a:p>
          <a:p>
            <a:pPr algn="ctr"/>
            <a:r>
              <a:rPr lang="fr-FR" sz="2000" dirty="0" smtClean="0"/>
              <a:t>vues </a:t>
            </a:r>
            <a:r>
              <a:rPr lang="fr-FR" sz="2000" dirty="0" smtClean="0"/>
              <a:t>sur le village et les châteaux du Haut Barr et du </a:t>
            </a:r>
            <a:r>
              <a:rPr lang="fr-FR" sz="2000" dirty="0" err="1" smtClean="0"/>
              <a:t>Geroldseck</a:t>
            </a:r>
            <a:r>
              <a:rPr lang="fr-FR" sz="2000" dirty="0" smtClean="0"/>
              <a:t> </a:t>
            </a:r>
            <a:endParaRPr lang="fr-FR" sz="2000" dirty="0" smtClean="0"/>
          </a:p>
          <a:p>
            <a:pPr algn="ctr"/>
            <a:r>
              <a:rPr lang="fr-FR" sz="2000" dirty="0" smtClean="0"/>
              <a:t>depuis </a:t>
            </a:r>
            <a:r>
              <a:rPr lang="fr-FR" sz="2000" dirty="0" smtClean="0"/>
              <a:t>le </a:t>
            </a:r>
            <a:r>
              <a:rPr lang="fr-FR" sz="2000" dirty="0" smtClean="0"/>
              <a:t>viaduc.</a:t>
            </a:r>
          </a:p>
          <a:p>
            <a:pPr algn="ctr"/>
            <a:r>
              <a:rPr lang="fr-FR" sz="2000" dirty="0" smtClean="0"/>
              <a:t>Petit </a:t>
            </a:r>
            <a:r>
              <a:rPr lang="fr-FR" sz="2000" dirty="0" smtClean="0"/>
              <a:t>tour sous les arches avec ses </a:t>
            </a:r>
            <a:r>
              <a:rPr lang="fr-FR" sz="2000" dirty="0" smtClean="0"/>
              <a:t>tags…..</a:t>
            </a:r>
            <a:endParaRPr lang="fr-FR" sz="2000" dirty="0"/>
          </a:p>
        </p:txBody>
      </p:sp>
      <p:pic>
        <p:nvPicPr>
          <p:cNvPr id="8" name="Image 7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6805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6805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8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6805" y="4968751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4490261_3914111502136384_4016876161662636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6128" y="0"/>
            <a:ext cx="5588507" cy="5761038"/>
          </a:xfrm>
          <a:prstGeom prst="rect">
            <a:avLst/>
          </a:prstGeom>
        </p:spPr>
      </p:pic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6605" y="5328791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4925957_3914127762134758_4173146425643992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8573" y="4824735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01749_3914127962134738_6044000528813662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80589478_3914128295468038_91933326607986345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3957" y="1872407"/>
            <a:ext cx="9961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err="1" smtClean="0"/>
              <a:t>Geroldseck</a:t>
            </a:r>
            <a:endParaRPr lang="fr-FR" sz="1400" dirty="0"/>
          </a:p>
        </p:txBody>
      </p:sp>
      <p:sp>
        <p:nvSpPr>
          <p:cNvPr id="3" name="ZoneTexte 2"/>
          <p:cNvSpPr txBox="1"/>
          <p:nvPr/>
        </p:nvSpPr>
        <p:spPr>
          <a:xfrm>
            <a:off x="6156000" y="1872000"/>
            <a:ext cx="888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Haut Barr</a:t>
            </a:r>
            <a:endParaRPr lang="fr-FR" sz="1400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572000" y="2592487"/>
            <a:ext cx="888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Haut Barr</a:t>
            </a:r>
            <a:endParaRPr lang="fr-FR" sz="1400" dirty="0"/>
          </a:p>
        </p:txBody>
      </p:sp>
      <p:sp>
        <p:nvSpPr>
          <p:cNvPr id="3" name="ZoneTexte 2"/>
          <p:cNvSpPr txBox="1"/>
          <p:nvPr/>
        </p:nvSpPr>
        <p:spPr>
          <a:xfrm>
            <a:off x="4464397" y="2088431"/>
            <a:ext cx="12405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Pont du diable</a:t>
            </a:r>
            <a:endParaRPr lang="fr-FR" sz="1400" dirty="0"/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3672309" y="2376463"/>
            <a:ext cx="936104" cy="6120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58590_3914112518802949_6029813996141829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16325" y="864295"/>
            <a:ext cx="888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Haut Barr</a:t>
            </a:r>
            <a:endParaRPr lang="fr-FR" sz="1400" dirty="0"/>
          </a:p>
        </p:txBody>
      </p:sp>
      <p:sp>
        <p:nvSpPr>
          <p:cNvPr id="3" name="ZoneTexte 2"/>
          <p:cNvSpPr txBox="1"/>
          <p:nvPr/>
        </p:nvSpPr>
        <p:spPr>
          <a:xfrm>
            <a:off x="2304000" y="864295"/>
            <a:ext cx="996107" cy="324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err="1" smtClean="0"/>
              <a:t>Geroldseck</a:t>
            </a:r>
            <a:endParaRPr lang="fr-FR" sz="1400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9109_3914128172134717_420077172502999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téléchargé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3758177" cy="5761038"/>
          </a:xfrm>
          <a:prstGeom prst="rect">
            <a:avLst/>
          </a:prstGeom>
        </p:spPr>
      </p:pic>
      <p:pic>
        <p:nvPicPr>
          <p:cNvPr id="4" name="Image 3" descr="télécharg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37581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5152875_3913465745534293_5920148519463487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76000"/>
            <a:ext cx="8640000" cy="28350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472509" y="216223"/>
            <a:ext cx="297292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Kora Inspirations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237646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00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3150465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44317" y="432247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5" y="5040759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19.03.2025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8" name="Ellipse 17"/>
          <p:cNvSpPr>
            <a:spLocks noChangeAspect="1"/>
          </p:cNvSpPr>
          <p:nvPr/>
        </p:nvSpPr>
        <p:spPr>
          <a:xfrm>
            <a:off x="6084000" y="3960000"/>
            <a:ext cx="1656000" cy="1656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  <p:bldP spid="1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130</Words>
  <Application>Microsoft Office PowerPoint</Application>
  <PresentationFormat>Personnalisé</PresentationFormat>
  <Paragraphs>29</Paragraphs>
  <Slides>43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Thème Office</vt:lpstr>
      <vt:lpstr>64_Thème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21</cp:revision>
  <dcterms:created xsi:type="dcterms:W3CDTF">2025-03-18T20:19:13Z</dcterms:created>
  <dcterms:modified xsi:type="dcterms:W3CDTF">2025-03-19T21:26:40Z</dcterms:modified>
</cp:coreProperties>
</file>