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55"/>
  </p:notesMasterIdLst>
  <p:sldIdLst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256" r:id="rId54"/>
  </p:sldIdLst>
  <p:sldSz cx="7704138" cy="5761038"/>
  <p:notesSz cx="6858000" cy="9144000"/>
  <p:defaultTextStyle>
    <a:defPPr>
      <a:defRPr lang="fr-FR"/>
    </a:defPPr>
    <a:lvl1pPr marL="0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2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2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04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79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5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31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0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ZhDlQDjOMT4EJHwrTWY/A==" hashData="UBE5N6WP8GylfZ6OBPcUGjd9C2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66" autoAdjust="0"/>
    <p:restoredTop sz="94660"/>
  </p:normalViewPr>
  <p:slideViewPr>
    <p:cSldViewPr>
      <p:cViewPr varScale="1">
        <p:scale>
          <a:sx n="94" d="100"/>
          <a:sy n="94" d="100"/>
        </p:scale>
        <p:origin x="-629" y="-67"/>
      </p:cViewPr>
      <p:guideLst>
        <p:guide orient="horz" pos="1815"/>
        <p:guide pos="24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7B4962-EBF9-481E-940C-138CCB52AF07}" type="datetimeFigureOut">
              <a:rPr lang="fr-FR" smtClean="0"/>
              <a:t>18/03/2025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D16362-AE7D-4D5F-994A-2D25C055AE78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D16362-AE7D-4D5F-994A-2D25C055AE78}" type="slidenum">
              <a:rPr lang="fr-FR" smtClean="0"/>
              <a:t>51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7811" y="1789658"/>
            <a:ext cx="6548518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621" y="3264589"/>
            <a:ext cx="5392897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8574" y="3702002"/>
            <a:ext cx="6548518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8574" y="2441776"/>
            <a:ext cx="6548518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207" y="1344245"/>
            <a:ext cx="3402661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272" y="1344245"/>
            <a:ext cx="3402661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07" y="1289566"/>
            <a:ext cx="3403999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07" y="1826998"/>
            <a:ext cx="3403999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3597" y="1289566"/>
            <a:ext cx="3405336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3597" y="1826998"/>
            <a:ext cx="3405336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5209" y="229375"/>
            <a:ext cx="2534608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04" y="229375"/>
            <a:ext cx="4306828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5209" y="1205551"/>
            <a:ext cx="2534608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65" y="4032727"/>
            <a:ext cx="4622483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65" y="514760"/>
            <a:ext cx="4622483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6" indent="0">
              <a:buNone/>
              <a:defRPr sz="2500"/>
            </a:lvl2pPr>
            <a:lvl3pPr marL="822952" indent="0">
              <a:buNone/>
              <a:defRPr sz="2200"/>
            </a:lvl3pPr>
            <a:lvl4pPr marL="1234427" indent="0">
              <a:buNone/>
              <a:defRPr sz="1800"/>
            </a:lvl4pPr>
            <a:lvl5pPr marL="1645904" indent="0">
              <a:buNone/>
              <a:defRPr sz="1800"/>
            </a:lvl5pPr>
            <a:lvl6pPr marL="2057379" indent="0">
              <a:buNone/>
              <a:defRPr sz="1800"/>
            </a:lvl6pPr>
            <a:lvl7pPr marL="2468856" indent="0">
              <a:buNone/>
              <a:defRPr sz="1800"/>
            </a:lvl7pPr>
            <a:lvl8pPr marL="2880331" indent="0">
              <a:buNone/>
              <a:defRPr sz="1800"/>
            </a:lvl8pPr>
            <a:lvl9pPr marL="3291807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65" y="4508815"/>
            <a:ext cx="4622483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279207" y="193371"/>
            <a:ext cx="1637129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63808" y="193371"/>
            <a:ext cx="4786999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9180" y="1789953"/>
            <a:ext cx="6548518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776" y="3264626"/>
            <a:ext cx="5392897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7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8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6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993" y="3705709"/>
            <a:ext cx="6548518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993" y="2441789"/>
            <a:ext cx="654851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79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7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0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8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6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1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635" y="1345121"/>
            <a:ext cx="3402662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835" y="1345121"/>
            <a:ext cx="3402662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92" y="1289648"/>
            <a:ext cx="3404000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792" indent="0">
              <a:buNone/>
              <a:defRPr sz="2100" b="1"/>
            </a:lvl2pPr>
            <a:lvl3pPr marL="947575" indent="0">
              <a:buNone/>
              <a:defRPr sz="1800" b="1"/>
            </a:lvl3pPr>
            <a:lvl4pPr marL="1421316" indent="0">
              <a:buNone/>
              <a:defRPr sz="1700" b="1"/>
            </a:lvl4pPr>
            <a:lvl5pPr marL="1895105" indent="0">
              <a:buNone/>
              <a:defRPr sz="1700" b="1"/>
            </a:lvl5pPr>
            <a:lvl6pPr marL="2368870" indent="0">
              <a:buNone/>
              <a:defRPr sz="1700" b="1"/>
            </a:lvl6pPr>
            <a:lvl7pPr marL="2842650" indent="0">
              <a:buNone/>
              <a:defRPr sz="1700" b="1"/>
            </a:lvl7pPr>
            <a:lvl8pPr marL="3316409" indent="0">
              <a:buNone/>
              <a:defRPr sz="1700" b="1"/>
            </a:lvl8pPr>
            <a:lvl9pPr marL="379018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92" y="1827064"/>
            <a:ext cx="3404000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5150" y="1289648"/>
            <a:ext cx="3405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792" indent="0">
              <a:buNone/>
              <a:defRPr sz="2100" b="1"/>
            </a:lvl2pPr>
            <a:lvl3pPr marL="947575" indent="0">
              <a:buNone/>
              <a:defRPr sz="1800" b="1"/>
            </a:lvl3pPr>
            <a:lvl4pPr marL="1421316" indent="0">
              <a:buNone/>
              <a:defRPr sz="1700" b="1"/>
            </a:lvl4pPr>
            <a:lvl5pPr marL="1895105" indent="0">
              <a:buNone/>
              <a:defRPr sz="1700" b="1"/>
            </a:lvl5pPr>
            <a:lvl6pPr marL="2368870" indent="0">
              <a:buNone/>
              <a:defRPr sz="1700" b="1"/>
            </a:lvl6pPr>
            <a:lvl7pPr marL="2842650" indent="0">
              <a:buNone/>
              <a:defRPr sz="1700" b="1"/>
            </a:lvl7pPr>
            <a:lvl8pPr marL="3316409" indent="0">
              <a:buNone/>
              <a:defRPr sz="1700" b="1"/>
            </a:lvl8pPr>
            <a:lvl9pPr marL="379018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5150" y="1827064"/>
            <a:ext cx="3405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6505" y="232502"/>
            <a:ext cx="2534608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626" y="232741"/>
            <a:ext cx="4306827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6505" y="1205554"/>
            <a:ext cx="2534608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792" indent="0">
              <a:buNone/>
              <a:defRPr sz="1300"/>
            </a:lvl2pPr>
            <a:lvl3pPr marL="947575" indent="0">
              <a:buNone/>
              <a:defRPr sz="1100"/>
            </a:lvl3pPr>
            <a:lvl4pPr marL="1421316" indent="0">
              <a:buNone/>
              <a:defRPr sz="1000"/>
            </a:lvl4pPr>
            <a:lvl5pPr marL="1895105" indent="0">
              <a:buNone/>
              <a:defRPr sz="1000"/>
            </a:lvl5pPr>
            <a:lvl6pPr marL="2368870" indent="0">
              <a:buNone/>
              <a:defRPr sz="1000"/>
            </a:lvl6pPr>
            <a:lvl7pPr marL="2842650" indent="0">
              <a:buNone/>
              <a:defRPr sz="1000"/>
            </a:lvl7pPr>
            <a:lvl8pPr marL="3316409" indent="0">
              <a:buNone/>
              <a:defRPr sz="1000"/>
            </a:lvl8pPr>
            <a:lvl9pPr marL="379018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119" y="4036095"/>
            <a:ext cx="4622483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119" y="518925"/>
            <a:ext cx="4622483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792" indent="0">
              <a:buNone/>
              <a:defRPr sz="2900"/>
            </a:lvl2pPr>
            <a:lvl3pPr marL="947575" indent="0">
              <a:buNone/>
              <a:defRPr sz="2500"/>
            </a:lvl3pPr>
            <a:lvl4pPr marL="1421316" indent="0">
              <a:buNone/>
              <a:defRPr sz="2100"/>
            </a:lvl4pPr>
            <a:lvl5pPr marL="1895105" indent="0">
              <a:buNone/>
              <a:defRPr sz="2100"/>
            </a:lvl5pPr>
            <a:lvl6pPr marL="2368870" indent="0">
              <a:buNone/>
              <a:defRPr sz="2100"/>
            </a:lvl6pPr>
            <a:lvl7pPr marL="2842650" indent="0">
              <a:buNone/>
              <a:defRPr sz="2100"/>
            </a:lvl7pPr>
            <a:lvl8pPr marL="3316409" indent="0">
              <a:buNone/>
              <a:defRPr sz="2100"/>
            </a:lvl8pPr>
            <a:lvl9pPr marL="3790184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119" y="4508890"/>
            <a:ext cx="4622483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792" indent="0">
              <a:buNone/>
              <a:defRPr sz="1300"/>
            </a:lvl2pPr>
            <a:lvl3pPr marL="947575" indent="0">
              <a:buNone/>
              <a:defRPr sz="1100"/>
            </a:lvl3pPr>
            <a:lvl4pPr marL="1421316" indent="0">
              <a:buNone/>
              <a:defRPr sz="1000"/>
            </a:lvl4pPr>
            <a:lvl5pPr marL="1895105" indent="0">
              <a:buNone/>
              <a:defRPr sz="1000"/>
            </a:lvl5pPr>
            <a:lvl6pPr marL="2368870" indent="0">
              <a:buNone/>
              <a:defRPr sz="1000"/>
            </a:lvl6pPr>
            <a:lvl7pPr marL="2842650" indent="0">
              <a:buNone/>
              <a:defRPr sz="1000"/>
            </a:lvl7pPr>
            <a:lvl8pPr marL="3316409" indent="0">
              <a:buNone/>
              <a:defRPr sz="1000"/>
            </a:lvl8pPr>
            <a:lvl9pPr marL="379018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761" y="234074"/>
            <a:ext cx="173343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89" y="234074"/>
            <a:ext cx="5071890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8388" y="1793061"/>
            <a:ext cx="654851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839" y="3264626"/>
            <a:ext cx="5392897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0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63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1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7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27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8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154" y="3704835"/>
            <a:ext cx="654851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154" y="2441787"/>
            <a:ext cx="654851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4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09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637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18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727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276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82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366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624" y="1345004"/>
            <a:ext cx="3402662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830" y="1345004"/>
            <a:ext cx="3402662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33" y="1289616"/>
            <a:ext cx="3404000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477" indent="0">
              <a:buNone/>
              <a:defRPr sz="2100" b="1"/>
            </a:lvl2pPr>
            <a:lvl3pPr marL="950939" indent="0">
              <a:buNone/>
              <a:defRPr sz="1800" b="1"/>
            </a:lvl3pPr>
            <a:lvl4pPr marL="1426373" indent="0">
              <a:buNone/>
              <a:defRPr sz="1700" b="1"/>
            </a:lvl4pPr>
            <a:lvl5pPr marL="1901843" indent="0">
              <a:buNone/>
              <a:defRPr sz="1700" b="1"/>
            </a:lvl5pPr>
            <a:lvl6pPr marL="2377277" indent="0">
              <a:buNone/>
              <a:defRPr sz="1700" b="1"/>
            </a:lvl6pPr>
            <a:lvl7pPr marL="2852761" indent="0">
              <a:buNone/>
              <a:defRPr sz="1700" b="1"/>
            </a:lvl7pPr>
            <a:lvl8pPr marL="3328210" indent="0">
              <a:buNone/>
              <a:defRPr sz="1700" b="1"/>
            </a:lvl8pPr>
            <a:lvl9pPr marL="380366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33" y="1827062"/>
            <a:ext cx="3404000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4680" y="1289616"/>
            <a:ext cx="3405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477" indent="0">
              <a:buNone/>
              <a:defRPr sz="2100" b="1"/>
            </a:lvl2pPr>
            <a:lvl3pPr marL="950939" indent="0">
              <a:buNone/>
              <a:defRPr sz="1800" b="1"/>
            </a:lvl3pPr>
            <a:lvl4pPr marL="1426373" indent="0">
              <a:buNone/>
              <a:defRPr sz="1700" b="1"/>
            </a:lvl4pPr>
            <a:lvl5pPr marL="1901843" indent="0">
              <a:buNone/>
              <a:defRPr sz="1700" b="1"/>
            </a:lvl5pPr>
            <a:lvl6pPr marL="2377277" indent="0">
              <a:buNone/>
              <a:defRPr sz="1700" b="1"/>
            </a:lvl6pPr>
            <a:lvl7pPr marL="2852761" indent="0">
              <a:buNone/>
              <a:defRPr sz="1700" b="1"/>
            </a:lvl7pPr>
            <a:lvl8pPr marL="3328210" indent="0">
              <a:buNone/>
              <a:defRPr sz="1700" b="1"/>
            </a:lvl8pPr>
            <a:lvl9pPr marL="380366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4680" y="1827062"/>
            <a:ext cx="3405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6451" y="232502"/>
            <a:ext cx="2534608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93" y="232145"/>
            <a:ext cx="4306827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6451" y="1205553"/>
            <a:ext cx="2534608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5477" indent="0">
              <a:buNone/>
              <a:defRPr sz="1300"/>
            </a:lvl2pPr>
            <a:lvl3pPr marL="950939" indent="0">
              <a:buNone/>
              <a:defRPr sz="1100"/>
            </a:lvl3pPr>
            <a:lvl4pPr marL="1426373" indent="0">
              <a:buNone/>
              <a:defRPr sz="1000"/>
            </a:lvl4pPr>
            <a:lvl5pPr marL="1901843" indent="0">
              <a:buNone/>
              <a:defRPr sz="1000"/>
            </a:lvl5pPr>
            <a:lvl6pPr marL="2377277" indent="0">
              <a:buNone/>
              <a:defRPr sz="1000"/>
            </a:lvl6pPr>
            <a:lvl7pPr marL="2852761" indent="0">
              <a:buNone/>
              <a:defRPr sz="1000"/>
            </a:lvl7pPr>
            <a:lvl8pPr marL="3328210" indent="0">
              <a:buNone/>
              <a:defRPr sz="1000"/>
            </a:lvl8pPr>
            <a:lvl9pPr marL="380366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99" y="4035496"/>
            <a:ext cx="4622483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99" y="518236"/>
            <a:ext cx="4622483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5477" indent="0">
              <a:buNone/>
              <a:defRPr sz="2900"/>
            </a:lvl2pPr>
            <a:lvl3pPr marL="950939" indent="0">
              <a:buNone/>
              <a:defRPr sz="2500"/>
            </a:lvl3pPr>
            <a:lvl4pPr marL="1426373" indent="0">
              <a:buNone/>
              <a:defRPr sz="2100"/>
            </a:lvl4pPr>
            <a:lvl5pPr marL="1901843" indent="0">
              <a:buNone/>
              <a:defRPr sz="2100"/>
            </a:lvl5pPr>
            <a:lvl6pPr marL="2377277" indent="0">
              <a:buNone/>
              <a:defRPr sz="2100"/>
            </a:lvl6pPr>
            <a:lvl7pPr marL="2852761" indent="0">
              <a:buNone/>
              <a:defRPr sz="2100"/>
            </a:lvl7pPr>
            <a:lvl8pPr marL="3328210" indent="0">
              <a:buNone/>
              <a:defRPr sz="2100"/>
            </a:lvl8pPr>
            <a:lvl9pPr marL="380366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99" y="4508890"/>
            <a:ext cx="4622483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5477" indent="0">
              <a:buNone/>
              <a:defRPr sz="1300"/>
            </a:lvl2pPr>
            <a:lvl3pPr marL="950939" indent="0">
              <a:buNone/>
              <a:defRPr sz="1100"/>
            </a:lvl3pPr>
            <a:lvl4pPr marL="1426373" indent="0">
              <a:buNone/>
              <a:defRPr sz="1000"/>
            </a:lvl4pPr>
            <a:lvl5pPr marL="1901843" indent="0">
              <a:buNone/>
              <a:defRPr sz="1000"/>
            </a:lvl5pPr>
            <a:lvl6pPr marL="2377277" indent="0">
              <a:buNone/>
              <a:defRPr sz="1000"/>
            </a:lvl6pPr>
            <a:lvl7pPr marL="2852761" indent="0">
              <a:buNone/>
              <a:defRPr sz="1000"/>
            </a:lvl7pPr>
            <a:lvl8pPr marL="3328210" indent="0">
              <a:buNone/>
              <a:defRPr sz="1000"/>
            </a:lvl8pPr>
            <a:lvl9pPr marL="380366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756" y="233478"/>
            <a:ext cx="173343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28" y="233478"/>
            <a:ext cx="5071890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08" y="230710"/>
            <a:ext cx="6933724" cy="960173"/>
          </a:xfrm>
          <a:prstGeom prst="rect">
            <a:avLst/>
          </a:prstGeom>
        </p:spPr>
        <p:txBody>
          <a:bodyPr vert="horz" lIns="82295" tIns="41148" rIns="82295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08" y="1344245"/>
            <a:ext cx="6933724" cy="3802019"/>
          </a:xfrm>
          <a:prstGeom prst="rect">
            <a:avLst/>
          </a:prstGeom>
        </p:spPr>
        <p:txBody>
          <a:bodyPr vert="horz" lIns="82295" tIns="41148" rIns="82295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5207" y="5339629"/>
            <a:ext cx="179763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0DDC45-74E9-4C8D-9A6A-9EC432ACCBC1}" type="datetimeFigureOut">
              <a:rPr lang="fr-FR" smtClean="0"/>
              <a:pPr/>
              <a:t>18/03/2025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2247" y="5339629"/>
            <a:ext cx="2439644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1299" y="5339629"/>
            <a:ext cx="179763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4638D-9496-404B-B2B7-D14272A6A96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7" indent="-308607" algn="l" defTabSz="82295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9" indent="-257172" algn="l" defTabSz="8229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0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66" indent="-205738" algn="l" defTabSz="82295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1" indent="-205738" algn="l" defTabSz="82295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18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93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69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45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2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2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04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79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5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31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0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46" y="231697"/>
            <a:ext cx="6933724" cy="960175"/>
          </a:xfrm>
          <a:prstGeom prst="rect">
            <a:avLst/>
          </a:prstGeom>
        </p:spPr>
        <p:txBody>
          <a:bodyPr vert="horz" lIns="94159" tIns="47074" rIns="94159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46" y="1345121"/>
            <a:ext cx="6933724" cy="3802019"/>
          </a:xfrm>
          <a:prstGeom prst="rect">
            <a:avLst/>
          </a:prstGeom>
        </p:spPr>
        <p:txBody>
          <a:bodyPr vert="horz" lIns="94159" tIns="47074" rIns="94159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6739" y="5343052"/>
            <a:ext cx="1797632" cy="306722"/>
          </a:xfrm>
          <a:prstGeom prst="rect">
            <a:avLst/>
          </a:prstGeom>
        </p:spPr>
        <p:txBody>
          <a:bodyPr vert="horz" lIns="94159" tIns="47074" rIns="94159" bIns="47074" rtlCol="0" anchor="ctr"/>
          <a:lstStyle>
            <a:lvl1pPr algn="l" defTabSz="94757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3928" y="5343052"/>
            <a:ext cx="2439644" cy="306722"/>
          </a:xfrm>
          <a:prstGeom prst="rect">
            <a:avLst/>
          </a:prstGeom>
        </p:spPr>
        <p:txBody>
          <a:bodyPr vert="horz" lIns="94159" tIns="47074" rIns="94159" bIns="47074" rtlCol="0" anchor="ctr"/>
          <a:lstStyle>
            <a:lvl1pPr algn="ctr" defTabSz="94757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3680" y="5343052"/>
            <a:ext cx="1797632" cy="306722"/>
          </a:xfrm>
          <a:prstGeom prst="rect">
            <a:avLst/>
          </a:prstGeom>
        </p:spPr>
        <p:txBody>
          <a:bodyPr vert="horz" lIns="94159" tIns="47074" rIns="94159" bIns="47074" rtlCol="0" anchor="ctr"/>
          <a:lstStyle>
            <a:lvl1pPr algn="r" defTabSz="94757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47575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54" indent="-355354" algn="l" defTabSz="947575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68" indent="-296107" algn="l" defTabSz="947575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41" indent="-236908" algn="l" defTabSz="94757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07" indent="-236908" algn="l" defTabSz="94757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1980" indent="-236908" algn="l" defTabSz="947575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33" indent="-236908" algn="l" defTabSz="94757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35" indent="-236908" algn="l" defTabSz="94757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04" indent="-236908" algn="l" defTabSz="94757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091" indent="-236908" algn="l" defTabSz="94757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792" algn="l" defTabSz="9475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75" algn="l" defTabSz="9475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16" algn="l" defTabSz="9475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05" algn="l" defTabSz="9475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870" algn="l" defTabSz="9475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650" algn="l" defTabSz="9475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09" algn="l" defTabSz="9475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184" algn="l" defTabSz="94757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44" y="231039"/>
            <a:ext cx="6933724" cy="960175"/>
          </a:xfrm>
          <a:prstGeom prst="rect">
            <a:avLst/>
          </a:prstGeom>
        </p:spPr>
        <p:txBody>
          <a:bodyPr vert="horz" lIns="94676" tIns="47332" rIns="94676" bIns="4733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44" y="1345004"/>
            <a:ext cx="6933724" cy="3802019"/>
          </a:xfrm>
          <a:prstGeom prst="rect">
            <a:avLst/>
          </a:prstGeom>
        </p:spPr>
        <p:txBody>
          <a:bodyPr vert="horz" lIns="94676" tIns="47332" rIns="94676" bIns="4733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6456" y="5342458"/>
            <a:ext cx="1797632" cy="306722"/>
          </a:xfrm>
          <a:prstGeom prst="rect">
            <a:avLst/>
          </a:prstGeom>
        </p:spPr>
        <p:txBody>
          <a:bodyPr vert="horz" lIns="94676" tIns="47332" rIns="94676" bIns="47332" rtlCol="0" anchor="ctr"/>
          <a:lstStyle>
            <a:lvl1pPr algn="l" defTabSz="95093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3596" y="5342458"/>
            <a:ext cx="2439644" cy="306722"/>
          </a:xfrm>
          <a:prstGeom prst="rect">
            <a:avLst/>
          </a:prstGeom>
        </p:spPr>
        <p:txBody>
          <a:bodyPr vert="horz" lIns="94676" tIns="47332" rIns="94676" bIns="47332" rtlCol="0" anchor="ctr"/>
          <a:lstStyle>
            <a:lvl1pPr algn="ctr" defTabSz="95093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3420" y="5342458"/>
            <a:ext cx="1797632" cy="306722"/>
          </a:xfrm>
          <a:prstGeom prst="rect">
            <a:avLst/>
          </a:prstGeom>
        </p:spPr>
        <p:txBody>
          <a:bodyPr vert="horz" lIns="94676" tIns="47332" rIns="94676" bIns="47332" rtlCol="0" anchor="ctr"/>
          <a:lstStyle>
            <a:lvl1pPr algn="r" defTabSz="95093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ssolve/>
  </p:transition>
  <p:txStyles>
    <p:titleStyle>
      <a:lvl1pPr algn="ctr" defTabSz="950939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610" indent="-356610" algn="l" defTabSz="95093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611" indent="-297165" algn="l" defTabSz="950939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646" indent="-237749" algn="l" defTabSz="95093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4106" indent="-237749" algn="l" defTabSz="950939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9566" indent="-237749" algn="l" defTabSz="950939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5013" indent="-237749" algn="l" defTabSz="95093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0483" indent="-237749" algn="l" defTabSz="95093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5933" indent="-237749" algn="l" defTabSz="95093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1416" indent="-237749" algn="l" defTabSz="95093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5477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0939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6373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1843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77277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2761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28210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3669" algn="l" defTabSz="9509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7" Type="http://schemas.openxmlformats.org/officeDocument/2006/relationships/image" Target="../media/image6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960000">
            <a:off x="272982" y="227531"/>
            <a:ext cx="3363071" cy="3286193"/>
          </a:xfrm>
          <a:prstGeom prst="rect">
            <a:avLst/>
          </a:prstGeom>
          <a:noFill/>
        </p:spPr>
        <p:txBody>
          <a:bodyPr wrap="none" lIns="79385" tIns="39687" rIns="79385" bIns="39687" rtlCol="0">
            <a:prstTxWarp prst="textArchUpPour">
              <a:avLst/>
            </a:prstTxWarp>
            <a:spAutoFit/>
          </a:bodyPr>
          <a:lstStyle/>
          <a:p>
            <a:pPr defTabSz="95092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92587" y="2556003"/>
            <a:ext cx="3915704" cy="1628979"/>
          </a:xfrm>
          <a:prstGeom prst="rect">
            <a:avLst/>
          </a:prstGeom>
          <a:noFill/>
          <a:effectLst>
            <a:softEdge rad="317500"/>
          </a:effectLst>
        </p:spPr>
        <p:txBody>
          <a:bodyPr wrap="none" lIns="79385" tIns="39687" rIns="79385" bIns="39687" rtlCol="0">
            <a:prstTxWarp prst="textPlain">
              <a:avLst/>
            </a:prstTxWarp>
            <a:spAutoFit/>
          </a:bodyPr>
          <a:lstStyle/>
          <a:p>
            <a:pPr defTabSz="950929"/>
            <a:r>
              <a:rPr lang="fr-FR" sz="5200" dirty="0">
                <a:ln w="47625"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200" dirty="0">
                <a:ln w="38100">
                  <a:solidFill>
                    <a:srgbClr val="0070C0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des </a:t>
            </a:r>
            <a:r>
              <a:rPr lang="fr-FR" sz="5200" dirty="0" smtClean="0">
                <a:ln w="38100">
                  <a:solidFill>
                    <a:srgbClr val="0070C0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 </a:t>
            </a:r>
            <a:r>
              <a:rPr lang="fr-FR" sz="5200" dirty="0">
                <a:ln w="38100">
                  <a:solidFill>
                    <a:srgbClr val="0070C0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fleurs </a:t>
            </a:r>
          </a:p>
          <a:p>
            <a:pPr defTabSz="950929"/>
            <a:r>
              <a:rPr lang="fr-FR" sz="5200" dirty="0">
                <a:ln w="38100">
                  <a:solidFill>
                    <a:srgbClr val="0070C0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hivernales</a:t>
            </a:r>
          </a:p>
        </p:txBody>
      </p:sp>
      <p:sp>
        <p:nvSpPr>
          <p:cNvPr id="4" name="Rectangle 3"/>
          <p:cNvSpPr/>
          <p:nvPr/>
        </p:nvSpPr>
        <p:spPr>
          <a:xfrm>
            <a:off x="3672000" y="1188000"/>
            <a:ext cx="2639514" cy="3677183"/>
          </a:xfrm>
          <a:prstGeom prst="rect">
            <a:avLst/>
          </a:prstGeom>
        </p:spPr>
        <p:txBody>
          <a:bodyPr wrap="square" lIns="105964" tIns="52970" rIns="105964" bIns="52970">
            <a:spAutoFit/>
          </a:bodyPr>
          <a:lstStyle/>
          <a:p>
            <a:pPr algn="ctr" defTabSz="950929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L’inexactitude n’existe pas en photographie. </a:t>
            </a:r>
          </a:p>
          <a:p>
            <a:pPr algn="ctr" defTabSz="950929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Toutes les photos </a:t>
            </a:r>
          </a:p>
          <a:p>
            <a:pPr algn="ctr" defTabSz="950929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sont exactes. </a:t>
            </a:r>
          </a:p>
          <a:p>
            <a:pPr algn="ctr" defTabSz="950929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Aucune d’elles </a:t>
            </a:r>
          </a:p>
          <a:p>
            <a:pPr algn="ctr" defTabSz="950929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n’est </a:t>
            </a:r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la</a:t>
            </a:r>
          </a:p>
          <a:p>
            <a:pPr algn="ctr" defTabSz="950929"/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 </a:t>
            </a:r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vérité.</a:t>
            </a:r>
            <a:endParaRPr lang="fr-FR" sz="29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20" name="Image 19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43757" y="1152327"/>
            <a:ext cx="1440000" cy="1440000"/>
          </a:xfrm>
          <a:prstGeom prst="rect">
            <a:avLst/>
          </a:prstGeom>
        </p:spPr>
      </p:pic>
      <p:pic>
        <p:nvPicPr>
          <p:cNvPr id="10242" name="Picture 2" descr="Tubes - gifs fleurs - perce-neige - Balades comtois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365" y="3024535"/>
            <a:ext cx="1044475" cy="979041"/>
          </a:xfrm>
          <a:prstGeom prst="rect">
            <a:avLst/>
          </a:prstGeom>
          <a:noFill/>
        </p:spPr>
      </p:pic>
      <p:pic>
        <p:nvPicPr>
          <p:cNvPr id="24" name="Picture 4" descr="tubes - gifs fleurs - Balades comtoise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317" y="2016423"/>
            <a:ext cx="1008112" cy="1732445"/>
          </a:xfrm>
          <a:prstGeom prst="rect">
            <a:avLst/>
          </a:prstGeom>
          <a:noFill/>
        </p:spPr>
      </p:pic>
      <p:pic>
        <p:nvPicPr>
          <p:cNvPr id="23" name="Picture 2" descr="Tubes - gifs fleurs - perce-neige - Balades comtois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365" y="1584375"/>
            <a:ext cx="1044475" cy="979041"/>
          </a:xfrm>
          <a:prstGeom prst="rect">
            <a:avLst/>
          </a:prstGeom>
          <a:noFill/>
        </p:spPr>
      </p:pic>
      <p:pic>
        <p:nvPicPr>
          <p:cNvPr id="25" name="Picture 4" descr="tubes - gifs fleurs - Balades comtoise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20421" y="2160439"/>
            <a:ext cx="1008112" cy="1732445"/>
          </a:xfrm>
          <a:prstGeom prst="rect">
            <a:avLst/>
          </a:prstGeom>
          <a:noFill/>
        </p:spPr>
      </p:pic>
      <p:pic>
        <p:nvPicPr>
          <p:cNvPr id="10246" name="Picture 6" descr="Télécharger Fleur de perce-neige blanche poussant dans la neige PNGs En  Ligne - Creative Fabric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16365" y="5112767"/>
            <a:ext cx="1080120" cy="1080120"/>
          </a:xfrm>
          <a:prstGeom prst="rect">
            <a:avLst/>
          </a:prstGeom>
          <a:noFill/>
        </p:spPr>
      </p:pic>
      <p:pic>
        <p:nvPicPr>
          <p:cNvPr id="10248" name="Picture 8" descr="Télécharger Fleur de perce-neige blanche poussant dans la neige PNGs En  Ligne - Creative Fabric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08253" y="4896743"/>
            <a:ext cx="1008112" cy="1008112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192520" y="4788000"/>
            <a:ext cx="5403848" cy="892548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200" dirty="0">
                <a:ln w="38100">
                  <a:solidFill>
                    <a:srgbClr val="00B050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les </a:t>
            </a:r>
            <a:r>
              <a:rPr lang="fr-FR" sz="5200" dirty="0" smtClean="0">
                <a:ln w="38100">
                  <a:solidFill>
                    <a:srgbClr val="00B050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Perce neige</a:t>
            </a:r>
            <a:endParaRPr lang="fr-FR" dirty="0">
              <a:ln w="38100">
                <a:solidFill>
                  <a:srgbClr val="00B05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0244" name="Picture 4" descr="tubes - gifs fleurs - Balades comtoise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6285" y="3456583"/>
            <a:ext cx="1080120" cy="1732445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5652000" y="3816623"/>
            <a:ext cx="1979860" cy="1311255"/>
          </a:xfrm>
          <a:prstGeom prst="rect">
            <a:avLst/>
          </a:prstGeom>
          <a:noFill/>
        </p:spPr>
        <p:txBody>
          <a:bodyPr wrap="square" lIns="79385" tIns="39687" rIns="79385" bIns="39687" rtlCol="0">
            <a:spAutoFit/>
          </a:bodyPr>
          <a:lstStyle/>
          <a:p>
            <a:pPr marL="342900" indent="-342900" algn="ctr" defTabSz="950929"/>
            <a:r>
              <a:rPr lang="fr-FR" b="1" dirty="0">
                <a:ln w="1905">
                  <a:noFill/>
                </a:ln>
                <a:latin typeface="Courgette" pitchFamily="2" charset="0"/>
              </a:rPr>
              <a:t>Photos  prises par différents randonneurs  </a:t>
            </a:r>
          </a:p>
          <a:p>
            <a:pPr marL="342900" indent="-342900" algn="ctr" defTabSz="950929"/>
            <a:r>
              <a:rPr lang="fr-FR" b="1" dirty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latin typeface="Courgette" pitchFamily="2" charset="0"/>
              </a:rPr>
              <a:t>  </a:t>
            </a:r>
          </a:p>
        </p:txBody>
      </p:sp>
      <p:pic>
        <p:nvPicPr>
          <p:cNvPr id="28" name="Hicham Chahidi - Persian-Flower.wav">
            <a:hlinkClick r:id="" action="ppaction://media"/>
          </p:cNvPr>
          <p:cNvPicPr>
            <a:picLocks noRot="1" noChangeAspect="1"/>
          </p:cNvPicPr>
          <p:nvPr>
            <a:wavAudioFile r:embed="rId1" name="Hicham Chahidi - Persian-Flower.wav"/>
          </p:nvPr>
        </p:nvPicPr>
        <p:blipFill>
          <a:blip r:embed="rId10" cstate="print"/>
          <a:stretch>
            <a:fillRect/>
          </a:stretch>
        </p:blipFill>
        <p:spPr>
          <a:xfrm>
            <a:off x="3780061" y="15843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3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2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4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37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7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971560_1406447834097349_74160403583831867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073960_2417552675258741_86258103854693005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64211" y="0"/>
            <a:ext cx="397571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596056_10232109711637110_46402154554086374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1777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7012760_1406448084097324_31908368988453919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7724445_9071382809649817_8048003386606238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0260" y="0"/>
            <a:ext cx="620361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7866927_2396196690727673_76468897155505780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6682" y="0"/>
            <a:ext cx="429077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562534_10232109696196724_69898089517729098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815290_2404046566609352_24199221421204533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007" y="0"/>
            <a:ext cx="345812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113565_122134781864569854_45712073391132420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184" y="0"/>
            <a:ext cx="427577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1692982" y="2160002"/>
            <a:ext cx="1928047" cy="674974"/>
          </a:xfrm>
          <a:prstGeom prst="rect">
            <a:avLst/>
          </a:prstGeom>
          <a:noFill/>
        </p:spPr>
        <p:txBody>
          <a:bodyPr wrap="none" lIns="104594" tIns="52283" rIns="104594" bIns="52283" rtlCol="0">
            <a:spAutoFit/>
          </a:bodyPr>
          <a:lstStyle/>
          <a:p>
            <a:pPr defTabSz="947557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192523" y="4896000"/>
            <a:ext cx="1043778" cy="648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4" tIns="52283" rIns="104594" bIns="52283" rtlCol="0" anchor="ctr"/>
          <a:lstStyle/>
          <a:p>
            <a:pPr algn="ctr" defTabSz="947557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2407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948022" y="216224"/>
            <a:ext cx="3581963" cy="1244360"/>
          </a:xfrm>
          <a:prstGeom prst="rect">
            <a:avLst/>
          </a:prstGeom>
          <a:noFill/>
        </p:spPr>
        <p:txBody>
          <a:bodyPr wrap="square" lIns="104594" tIns="52283" rIns="104594" bIns="52283" rtlCol="0">
            <a:spAutoFit/>
          </a:bodyPr>
          <a:lstStyle/>
          <a:p>
            <a:pPr algn="ctr" defTabSz="947557"/>
            <a:r>
              <a:rPr lang="en-US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Hicham</a:t>
            </a:r>
            <a:r>
              <a:rPr lang="en-US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</a:t>
            </a:r>
            <a:r>
              <a:rPr lang="en-US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Chahidi</a:t>
            </a:r>
            <a:r>
              <a:rPr lang="en-US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</a:t>
            </a:r>
            <a:r>
              <a:rPr lang="en-US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Persian  Flower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284117" y="2160439"/>
            <a:ext cx="1803142" cy="674974"/>
          </a:xfrm>
          <a:prstGeom prst="rect">
            <a:avLst/>
          </a:prstGeom>
          <a:noFill/>
        </p:spPr>
        <p:txBody>
          <a:bodyPr wrap="none" lIns="104594" tIns="52283" rIns="104594" bIns="52283" rtlCol="0">
            <a:spAutoFit/>
          </a:bodyPr>
          <a:lstStyle/>
          <a:p>
            <a:pPr defTabSz="947557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572790" y="5436000"/>
            <a:ext cx="980672" cy="305642"/>
          </a:xfrm>
          <a:prstGeom prst="rect">
            <a:avLst/>
          </a:prstGeom>
          <a:noFill/>
        </p:spPr>
        <p:txBody>
          <a:bodyPr wrap="none" lIns="104594" tIns="52283" rIns="104594" bIns="52283" rtlCol="0">
            <a:spAutoFit/>
          </a:bodyPr>
          <a:lstStyle/>
          <a:p>
            <a:pPr defTabSz="947557"/>
            <a:r>
              <a:rPr lang="fr-FR" sz="1300" b="1" dirty="0" smtClean="0">
                <a:solidFill>
                  <a:srgbClr val="FF0000"/>
                </a:solidFill>
              </a:rPr>
              <a:t>18.03.2025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900000">
            <a:off x="609860" y="2592000"/>
            <a:ext cx="1334722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300000" flipH="1">
            <a:off x="3322591" y="3924001"/>
            <a:ext cx="207906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69180" y="1080319"/>
            <a:ext cx="675695" cy="673006"/>
          </a:xfrm>
          <a:prstGeom prst="rect">
            <a:avLst/>
          </a:prstGeom>
        </p:spPr>
      </p:pic>
      <p:sp>
        <p:nvSpPr>
          <p:cNvPr id="13" name="Hexagone 12"/>
          <p:cNvSpPr>
            <a:spLocks noChangeAspect="1"/>
          </p:cNvSpPr>
          <p:nvPr/>
        </p:nvSpPr>
        <p:spPr>
          <a:xfrm>
            <a:off x="5364237" y="3420000"/>
            <a:ext cx="2088000" cy="1800000"/>
          </a:xfrm>
          <a:prstGeom prst="hexagon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512</TotalTime>
  <Words>47</Words>
  <Application>Microsoft Office PowerPoint</Application>
  <PresentationFormat>Personnalisé</PresentationFormat>
  <Paragraphs>18</Paragraphs>
  <Slides>51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51</vt:i4>
      </vt:variant>
    </vt:vector>
  </HeadingPairs>
  <TitlesOfParts>
    <vt:vector size="54" baseType="lpstr">
      <vt:lpstr>Thème Office</vt:lpstr>
      <vt:lpstr>76_Thème Office</vt:lpstr>
      <vt:lpstr>30_Thème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30</cp:revision>
  <dcterms:created xsi:type="dcterms:W3CDTF">2025-03-16T22:07:32Z</dcterms:created>
  <dcterms:modified xsi:type="dcterms:W3CDTF">2025-03-18T18:41:23Z</dcterms:modified>
</cp:coreProperties>
</file>